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0"/>
  </p:notesMasterIdLst>
  <p:sldIdLst>
    <p:sldId id="257" r:id="rId2"/>
    <p:sldId id="290" r:id="rId3"/>
    <p:sldId id="298" r:id="rId4"/>
    <p:sldId id="313" r:id="rId5"/>
    <p:sldId id="306" r:id="rId6"/>
    <p:sldId id="307" r:id="rId7"/>
    <p:sldId id="312" r:id="rId8"/>
    <p:sldId id="316"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FFFF00"/>
    <a:srgbClr val="990000"/>
    <a:srgbClr val="CC3300"/>
    <a:srgbClr val="FF3300"/>
    <a:srgbClr val="6699FF"/>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94660" autoAdjust="0"/>
  </p:normalViewPr>
  <p:slideViewPr>
    <p:cSldViewPr>
      <p:cViewPr varScale="1">
        <p:scale>
          <a:sx n="98" d="100"/>
          <a:sy n="98" d="100"/>
        </p:scale>
        <p:origin x="-14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5138"/>
          </a:xfrm>
          <a:prstGeom prst="rect">
            <a:avLst/>
          </a:prstGeom>
          <a:noFill/>
          <a:ln w="9525">
            <a:noFill/>
            <a:miter lim="800000"/>
            <a:headEnd/>
            <a:tailEnd/>
          </a:ln>
        </p:spPr>
        <p:txBody>
          <a:bodyPr vert="horz" wrap="square" lIns="93366" tIns="46683" rIns="93366" bIns="46683" numCol="1" anchor="t" anchorCtr="0" compatLnSpc="1">
            <a:prstTxWarp prst="textNoShape">
              <a:avLst/>
            </a:prstTxWarp>
          </a:bodyPr>
          <a:lstStyle>
            <a:lvl1pPr defTabSz="933450">
              <a:defRPr sz="1200"/>
            </a:lvl1pPr>
          </a:lstStyle>
          <a:p>
            <a:pPr>
              <a:defRPr/>
            </a:pPr>
            <a:endParaRPr lang="en-US"/>
          </a:p>
        </p:txBody>
      </p:sp>
      <p:sp>
        <p:nvSpPr>
          <p:cNvPr id="4099" name="Rectangle 3"/>
          <p:cNvSpPr>
            <a:spLocks noGrp="1" noChangeArrowheads="1"/>
          </p:cNvSpPr>
          <p:nvPr>
            <p:ph type="dt" idx="1"/>
          </p:nvPr>
        </p:nvSpPr>
        <p:spPr bwMode="auto">
          <a:xfrm>
            <a:off x="3973513" y="0"/>
            <a:ext cx="3035300" cy="465138"/>
          </a:xfrm>
          <a:prstGeom prst="rect">
            <a:avLst/>
          </a:prstGeom>
          <a:noFill/>
          <a:ln w="9525">
            <a:noFill/>
            <a:miter lim="800000"/>
            <a:headEnd/>
            <a:tailEnd/>
          </a:ln>
        </p:spPr>
        <p:txBody>
          <a:bodyPr vert="horz" wrap="square" lIns="93366" tIns="46683" rIns="93366" bIns="46683" numCol="1" anchor="t" anchorCtr="0" compatLnSpc="1">
            <a:prstTxWarp prst="textNoShape">
              <a:avLst/>
            </a:prstTxWarp>
          </a:bodyPr>
          <a:lstStyle>
            <a:lvl1pPr algn="r" defTabSz="933450">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366" tIns="46683" rIns="93366" bIns="4668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675"/>
            <a:ext cx="3035300" cy="465138"/>
          </a:xfrm>
          <a:prstGeom prst="rect">
            <a:avLst/>
          </a:prstGeom>
          <a:noFill/>
          <a:ln w="9525">
            <a:noFill/>
            <a:miter lim="800000"/>
            <a:headEnd/>
            <a:tailEnd/>
          </a:ln>
        </p:spPr>
        <p:txBody>
          <a:bodyPr vert="horz" wrap="square" lIns="93366" tIns="46683" rIns="93366" bIns="46683" numCol="1" anchor="b" anchorCtr="0" compatLnSpc="1">
            <a:prstTxWarp prst="textNoShape">
              <a:avLst/>
            </a:prstTxWarp>
          </a:bodyPr>
          <a:lstStyle>
            <a:lvl1pPr defTabSz="933450">
              <a:defRPr sz="1200"/>
            </a:lvl1pPr>
          </a:lstStyle>
          <a:p>
            <a:pPr>
              <a:defRPr/>
            </a:pPr>
            <a:endParaRPr lang="en-US"/>
          </a:p>
        </p:txBody>
      </p:sp>
      <p:sp>
        <p:nvSpPr>
          <p:cNvPr id="4103" name="Rectangle 7"/>
          <p:cNvSpPr>
            <a:spLocks noGrp="1" noChangeArrowheads="1"/>
          </p:cNvSpPr>
          <p:nvPr>
            <p:ph type="sldNum" sz="quarter" idx="5"/>
          </p:nvPr>
        </p:nvSpPr>
        <p:spPr bwMode="auto">
          <a:xfrm>
            <a:off x="3973513" y="8829675"/>
            <a:ext cx="3035300" cy="465138"/>
          </a:xfrm>
          <a:prstGeom prst="rect">
            <a:avLst/>
          </a:prstGeom>
          <a:noFill/>
          <a:ln w="9525">
            <a:noFill/>
            <a:miter lim="800000"/>
            <a:headEnd/>
            <a:tailEnd/>
          </a:ln>
        </p:spPr>
        <p:txBody>
          <a:bodyPr vert="horz" wrap="square" lIns="93366" tIns="46683" rIns="93366" bIns="46683" numCol="1" anchor="b" anchorCtr="0" compatLnSpc="1">
            <a:prstTxWarp prst="textNoShape">
              <a:avLst/>
            </a:prstTxWarp>
          </a:bodyPr>
          <a:lstStyle>
            <a:lvl1pPr algn="r" defTabSz="933450">
              <a:defRPr sz="1200"/>
            </a:lvl1pPr>
          </a:lstStyle>
          <a:p>
            <a:pPr>
              <a:defRPr/>
            </a:pPr>
            <a:fld id="{24C58ED9-667D-4405-8227-06A407289940}" type="slidenum">
              <a:rPr lang="en-US"/>
              <a:pPr>
                <a:defRPr/>
              </a:pPr>
              <a:t>‹#›</a:t>
            </a:fld>
            <a:endParaRPr lang="en-US" dirty="0"/>
          </a:p>
        </p:txBody>
      </p:sp>
    </p:spTree>
    <p:extLst>
      <p:ext uri="{BB962C8B-B14F-4D97-AF65-F5344CB8AC3E}">
        <p14:creationId xmlns:p14="http://schemas.microsoft.com/office/powerpoint/2010/main" val="3633004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38C66D-5E60-435B-82CC-7DCCCA606E51}" type="slidenum">
              <a:rPr lang="en-US" altLang="en-US" smtClean="0"/>
              <a:pPr eaLnBrk="1" hangingPunct="1">
                <a:spcBef>
                  <a:spcPct val="0"/>
                </a:spcBef>
              </a:pPr>
              <a:t>1</a:t>
            </a:fld>
            <a:endParaRPr lang="en-US" altLang="en-US" smtClean="0"/>
          </a:p>
        </p:txBody>
      </p:sp>
      <p:sp>
        <p:nvSpPr>
          <p:cNvPr id="21507" name="Rectangle 2"/>
          <p:cNvSpPr>
            <a:spLocks noGrp="1" noRot="1" noChangeAspect="1" noChangeArrowheads="1" noTextEdit="1"/>
          </p:cNvSpPr>
          <p:nvPr>
            <p:ph type="sldImg"/>
          </p:nvPr>
        </p:nvSpPr>
        <p:spPr>
          <a:xfrm>
            <a:off x="1182688" y="695325"/>
            <a:ext cx="4648200" cy="3486150"/>
          </a:xfrm>
          <a:ln/>
        </p:spPr>
      </p:sp>
      <p:sp>
        <p:nvSpPr>
          <p:cNvPr id="21508" name="Rectangle 3"/>
          <p:cNvSpPr>
            <a:spLocks noGrp="1" noChangeArrowheads="1"/>
          </p:cNvSpPr>
          <p:nvPr>
            <p:ph type="body" idx="1"/>
          </p:nvPr>
        </p:nvSpPr>
        <p:spPr>
          <a:xfrm>
            <a:off x="701675" y="4414838"/>
            <a:ext cx="5607050" cy="4186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Arial" charset="0"/>
              </a:defRPr>
            </a:lvl1pPr>
            <a:lvl2pPr marL="742950" indent="-285750" defTabSz="933450" eaLnBrk="0" hangingPunct="0">
              <a:spcBef>
                <a:spcPct val="30000"/>
              </a:spcBef>
              <a:defRPr sz="1200">
                <a:solidFill>
                  <a:schemeClr val="tx1"/>
                </a:solidFill>
                <a:latin typeface="Arial" charset="0"/>
              </a:defRPr>
            </a:lvl2pPr>
            <a:lvl3pPr marL="1143000" indent="-228600" defTabSz="933450" eaLnBrk="0" hangingPunct="0">
              <a:spcBef>
                <a:spcPct val="30000"/>
              </a:spcBef>
              <a:defRPr sz="1200">
                <a:solidFill>
                  <a:schemeClr val="tx1"/>
                </a:solidFill>
                <a:latin typeface="Arial" charset="0"/>
              </a:defRPr>
            </a:lvl3pPr>
            <a:lvl4pPr marL="1600200" indent="-228600" defTabSz="933450" eaLnBrk="0" hangingPunct="0">
              <a:spcBef>
                <a:spcPct val="30000"/>
              </a:spcBef>
              <a:defRPr sz="1200">
                <a:solidFill>
                  <a:schemeClr val="tx1"/>
                </a:solidFill>
                <a:latin typeface="Arial" charset="0"/>
              </a:defRPr>
            </a:lvl4pPr>
            <a:lvl5pPr marL="2057400" indent="-228600" defTabSz="933450" eaLnBrk="0" hangingPunct="0">
              <a:spcBef>
                <a:spcPct val="30000"/>
              </a:spcBef>
              <a:defRPr sz="1200">
                <a:solidFill>
                  <a:schemeClr val="tx1"/>
                </a:solidFill>
                <a:latin typeface="Arial" charset="0"/>
              </a:defRPr>
            </a:lvl5pPr>
            <a:lvl6pPr marL="2514600" indent="-228600" defTabSz="933450" eaLnBrk="0" fontAlgn="base" hangingPunct="0">
              <a:spcBef>
                <a:spcPct val="30000"/>
              </a:spcBef>
              <a:spcAft>
                <a:spcPct val="0"/>
              </a:spcAft>
              <a:defRPr sz="1200">
                <a:solidFill>
                  <a:schemeClr val="tx1"/>
                </a:solidFill>
                <a:latin typeface="Arial" charset="0"/>
              </a:defRPr>
            </a:lvl6pPr>
            <a:lvl7pPr marL="2971800" indent="-228600" defTabSz="933450" eaLnBrk="0" fontAlgn="base" hangingPunct="0">
              <a:spcBef>
                <a:spcPct val="30000"/>
              </a:spcBef>
              <a:spcAft>
                <a:spcPct val="0"/>
              </a:spcAft>
              <a:defRPr sz="1200">
                <a:solidFill>
                  <a:schemeClr val="tx1"/>
                </a:solidFill>
                <a:latin typeface="Arial" charset="0"/>
              </a:defRPr>
            </a:lvl7pPr>
            <a:lvl8pPr marL="3429000" indent="-228600" defTabSz="933450" eaLnBrk="0" fontAlgn="base" hangingPunct="0">
              <a:spcBef>
                <a:spcPct val="30000"/>
              </a:spcBef>
              <a:spcAft>
                <a:spcPct val="0"/>
              </a:spcAft>
              <a:defRPr sz="1200">
                <a:solidFill>
                  <a:schemeClr val="tx1"/>
                </a:solidFill>
                <a:latin typeface="Arial" charset="0"/>
              </a:defRPr>
            </a:lvl8pPr>
            <a:lvl9pPr marL="3886200" indent="-228600" defTabSz="93345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EE70259-9BAA-4A59-A80F-7AEB2894F317}" type="slidenum">
              <a:rPr lang="en-US" altLang="en-US" smtClean="0"/>
              <a:pPr eaLnBrk="1" hangingPunct="1">
                <a:spcBef>
                  <a:spcPct val="0"/>
                </a:spcBef>
              </a:pPr>
              <a:t>3</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700088" y="4416425"/>
            <a:ext cx="56102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4.v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vmlDrawing" Target="../drawings/vmlDrawing5.v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E63E1D1B-3D0D-4436-9C33-51AA3984E6F3}" type="datetime1">
              <a:rPr lang="en-US"/>
              <a:pPr>
                <a:defRPr/>
              </a:pPr>
              <a:t>3/26/2015</a:t>
            </a:fld>
            <a:endParaRPr lang="en-US" dirty="0"/>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323B1EBE-E332-435F-AC2B-9D61C15AD1E7}" type="slidenum">
              <a:rPr lang="en-US"/>
              <a:pPr>
                <a:defRPr/>
              </a:pPr>
              <a:t>‹#›</a:t>
            </a:fld>
            <a:endParaRPr lang="en-US" dirty="0"/>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extLst>
      <p:ext uri="{BB962C8B-B14F-4D97-AF65-F5344CB8AC3E}">
        <p14:creationId xmlns:p14="http://schemas.microsoft.com/office/powerpoint/2010/main" val="320695708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E4ECD288-38E1-46DD-8489-B2B119AFF5E9}" type="datetime1">
              <a:rPr lang="en-US"/>
              <a:pPr>
                <a:defRPr/>
              </a:pPr>
              <a:t>3/26/2015</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E2EBC2AB-9204-4155-A804-D06C9B4E8FE6}" type="slidenum">
              <a:rPr lang="en-US"/>
              <a:pPr>
                <a:defRPr/>
              </a:pPr>
              <a:t>‹#›</a:t>
            </a:fld>
            <a:endParaRPr lang="en-US" dirty="0"/>
          </a:p>
        </p:txBody>
      </p:sp>
    </p:spTree>
    <p:extLst>
      <p:ext uri="{BB962C8B-B14F-4D97-AF65-F5344CB8AC3E}">
        <p14:creationId xmlns:p14="http://schemas.microsoft.com/office/powerpoint/2010/main" val="96222008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DAF081B4-7949-43DD-9B52-68A15D836935}" type="datetime1">
              <a:rPr lang="en-US"/>
              <a:pPr>
                <a:defRPr/>
              </a:pPr>
              <a:t>3/26/2015</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FFBBE55A-5C65-48BE-AAB7-1670A4398001}" type="slidenum">
              <a:rPr lang="en-US"/>
              <a:pPr>
                <a:defRPr/>
              </a:pPr>
              <a:t>‹#›</a:t>
            </a:fld>
            <a:endParaRPr lang="en-US" dirty="0"/>
          </a:p>
        </p:txBody>
      </p:sp>
    </p:spTree>
    <p:extLst>
      <p:ext uri="{BB962C8B-B14F-4D97-AF65-F5344CB8AC3E}">
        <p14:creationId xmlns:p14="http://schemas.microsoft.com/office/powerpoint/2010/main" val="35992992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ound Diagonal Corner Rectangle 3"/>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5" name="Line 8"/>
          <p:cNvSpPr>
            <a:spLocks noChangeShapeType="1"/>
          </p:cNvSpPr>
          <p:nvPr userDrawn="1"/>
        </p:nvSpPr>
        <p:spPr bwMode="auto">
          <a:xfrm>
            <a:off x="381000" y="1219200"/>
            <a:ext cx="8305800" cy="0"/>
          </a:xfrm>
          <a:prstGeom prst="line">
            <a:avLst/>
          </a:prstGeom>
          <a:noFill/>
          <a:ln w="38100">
            <a:solidFill>
              <a:srgbClr val="FF3300"/>
            </a:solidFill>
            <a:round/>
            <a:headEnd/>
            <a:tailEnd/>
          </a:ln>
          <a:effectLst>
            <a:prstShdw prst="shdw17" dist="17961" dir="2700000">
              <a:srgbClr val="991F00"/>
            </a:prstShdw>
          </a:effectLst>
          <a:extLst>
            <a:ext uri="{909E8E84-426E-40DD-AFC4-6F175D3DCCD1}">
              <a14:hiddenFill xmlns:a14="http://schemas.microsoft.com/office/drawing/2010/main">
                <a:noFill/>
              </a14:hiddenFill>
            </a:ext>
          </a:extLst>
        </p:spPr>
        <p:txBody>
          <a:bodyPr wrap="none" anchor="ctr"/>
          <a:lstStyle/>
          <a:p>
            <a:endParaRPr lang="en-US"/>
          </a:p>
        </p:txBody>
      </p:sp>
      <p:sp>
        <p:nvSpPr>
          <p:cNvPr id="6" name="Rectangle 5"/>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aphicFrame>
        <p:nvGraphicFramePr>
          <p:cNvPr id="7" name="Object 7"/>
          <p:cNvGraphicFramePr>
            <a:graphicFrameLocks noChangeAspect="1"/>
          </p:cNvGraphicFramePr>
          <p:nvPr userDrawn="1"/>
        </p:nvGraphicFramePr>
        <p:xfrm>
          <a:off x="304800" y="304800"/>
          <a:ext cx="582613" cy="741363"/>
        </p:xfrm>
        <a:graphic>
          <a:graphicData uri="http://schemas.openxmlformats.org/presentationml/2006/ole">
            <mc:AlternateContent xmlns:mc="http://schemas.openxmlformats.org/markup-compatibility/2006">
              <mc:Choice xmlns:v="urn:schemas-microsoft-com:vml" Requires="v">
                <p:oleObj spid="_x0000_s35846" name="Drawing" r:id="rId3" imgW="480200" imgH="609532" progId="">
                  <p:embed/>
                </p:oleObj>
              </mc:Choice>
              <mc:Fallback>
                <p:oleObj name="Drawing" r:id="rId3" imgW="480200" imgH="609532"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04800"/>
                        <a:ext cx="582613"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extLst/>
          </a:lstStyle>
          <a:p>
            <a:pPr>
              <a:defRPr/>
            </a:pPr>
            <a:fld id="{01BB2D5D-4F3E-480C-8380-36825CEE05B2}" type="datetime1">
              <a:rPr lang="en-US"/>
              <a:pPr>
                <a:defRPr/>
              </a:pPr>
              <a:t>3/26/2015</a:t>
            </a:fld>
            <a:endParaRPr lang="en-US" dirty="0"/>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E5C7ADF4-4D28-40C9-81F6-628317C1DC5B}" type="slidenum">
              <a:rPr lang="en-US"/>
              <a:pPr>
                <a:defRPr/>
              </a:pPr>
              <a:t>‹#›</a:t>
            </a:fld>
            <a:endParaRPr lang="en-US" dirty="0"/>
          </a:p>
        </p:txBody>
      </p:sp>
    </p:spTree>
    <p:extLst>
      <p:ext uri="{BB962C8B-B14F-4D97-AF65-F5344CB8AC3E}">
        <p14:creationId xmlns:p14="http://schemas.microsoft.com/office/powerpoint/2010/main" val="108823959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7F98F508-8587-43C5-9F7B-79A8C9D6E4FC}" type="datetime1">
              <a:rPr lang="en-US"/>
              <a:pPr>
                <a:defRPr/>
              </a:pPr>
              <a:t>3/26/2015</a:t>
            </a:fld>
            <a:endParaRPr lang="en-US" dirty="0"/>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DF03B357-AAC0-45A6-A576-5F79DE45BADA}" type="slidenum">
              <a:rPr lang="en-US"/>
              <a:pPr>
                <a:defRPr/>
              </a:pPr>
              <a:t>‹#›</a:t>
            </a:fld>
            <a:endParaRPr lang="en-US" dirty="0"/>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extLst>
      <p:ext uri="{BB962C8B-B14F-4D97-AF65-F5344CB8AC3E}">
        <p14:creationId xmlns:p14="http://schemas.microsoft.com/office/powerpoint/2010/main" val="1783780741"/>
      </p:ext>
    </p:extLst>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ound Diagonal Corner Rectangle 4"/>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6" name="Line 8"/>
          <p:cNvSpPr>
            <a:spLocks noChangeShapeType="1"/>
          </p:cNvSpPr>
          <p:nvPr userDrawn="1"/>
        </p:nvSpPr>
        <p:spPr bwMode="auto">
          <a:xfrm>
            <a:off x="381000" y="1219200"/>
            <a:ext cx="8305800" cy="0"/>
          </a:xfrm>
          <a:prstGeom prst="line">
            <a:avLst/>
          </a:prstGeom>
          <a:noFill/>
          <a:ln w="38100">
            <a:solidFill>
              <a:srgbClr val="FF3300"/>
            </a:solidFill>
            <a:round/>
            <a:headEnd/>
            <a:tailEnd/>
          </a:ln>
          <a:effectLst>
            <a:prstShdw prst="shdw17" dist="17961" dir="2700000">
              <a:srgbClr val="991F00"/>
            </a:prstShdw>
          </a:effectLst>
          <a:extLst>
            <a:ext uri="{909E8E84-426E-40DD-AFC4-6F175D3DCCD1}">
              <a14:hiddenFill xmlns:a14="http://schemas.microsoft.com/office/drawing/2010/main">
                <a:noFill/>
              </a14:hiddenFill>
            </a:ext>
          </a:extLst>
        </p:spPr>
        <p:txBody>
          <a:bodyPr wrap="none" anchor="ctr"/>
          <a:lstStyle/>
          <a:p>
            <a:endParaRPr lang="en-US"/>
          </a:p>
        </p:txBody>
      </p:sp>
      <p:sp>
        <p:nvSpPr>
          <p:cNvPr id="7"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aphicFrame>
        <p:nvGraphicFramePr>
          <p:cNvPr id="8" name="Object 12"/>
          <p:cNvGraphicFramePr>
            <a:graphicFrameLocks noChangeAspect="1"/>
          </p:cNvGraphicFramePr>
          <p:nvPr userDrawn="1"/>
        </p:nvGraphicFramePr>
        <p:xfrm>
          <a:off x="304800" y="304800"/>
          <a:ext cx="582613" cy="741363"/>
        </p:xfrm>
        <a:graphic>
          <a:graphicData uri="http://schemas.openxmlformats.org/presentationml/2006/ole">
            <mc:AlternateContent xmlns:mc="http://schemas.openxmlformats.org/markup-compatibility/2006">
              <mc:Choice xmlns:v="urn:schemas-microsoft-com:vml" Requires="v">
                <p:oleObj spid="_x0000_s36870" name="Drawing" r:id="rId3" imgW="480200" imgH="609532" progId="">
                  <p:embed/>
                </p:oleObj>
              </mc:Choice>
              <mc:Fallback>
                <p:oleObj name="Drawing" r:id="rId3" imgW="480200" imgH="609532"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04800"/>
                        <a:ext cx="582613"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extLst/>
          </a:lstStyle>
          <a:p>
            <a:pPr>
              <a:defRPr/>
            </a:pPr>
            <a:fld id="{A3EC1813-ED20-4370-BDD3-A60B2096C7D8}" type="datetime1">
              <a:rPr lang="en-US"/>
              <a:pPr>
                <a:defRPr/>
              </a:pPr>
              <a:t>3/26/2015</a:t>
            </a:fld>
            <a:endParaRPr lang="en-US" dirty="0"/>
          </a:p>
        </p:txBody>
      </p:sp>
      <p:sp>
        <p:nvSpPr>
          <p:cNvPr id="10" name="Footer Placeholder 5"/>
          <p:cNvSpPr>
            <a:spLocks noGrp="1"/>
          </p:cNvSpPr>
          <p:nvPr>
            <p:ph type="ftr" sz="quarter" idx="11"/>
          </p:nvPr>
        </p:nvSpPr>
        <p:spPr/>
        <p:txBody>
          <a:bodyPr/>
          <a:lstStyle>
            <a:lvl1pPr>
              <a:defRPr/>
            </a:lvl1pPr>
            <a:extLst/>
          </a:lstStyle>
          <a:p>
            <a:pPr>
              <a:defRPr/>
            </a:pPr>
            <a:endParaRPr lang="en-US"/>
          </a:p>
        </p:txBody>
      </p:sp>
      <p:sp>
        <p:nvSpPr>
          <p:cNvPr id="11"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BC90E656-C0F8-40DF-89B5-8BCFA17974D7}" type="slidenum">
              <a:rPr lang="en-US"/>
              <a:pPr>
                <a:defRPr/>
              </a:pPr>
              <a:t>‹#›</a:t>
            </a:fld>
            <a:endParaRPr lang="en-US" dirty="0"/>
          </a:p>
        </p:txBody>
      </p:sp>
    </p:spTree>
    <p:extLst>
      <p:ext uri="{BB962C8B-B14F-4D97-AF65-F5344CB8AC3E}">
        <p14:creationId xmlns:p14="http://schemas.microsoft.com/office/powerpoint/2010/main" val="387292844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8" name="Line 8"/>
          <p:cNvSpPr>
            <a:spLocks noChangeShapeType="1"/>
          </p:cNvSpPr>
          <p:nvPr userDrawn="1"/>
        </p:nvSpPr>
        <p:spPr bwMode="auto">
          <a:xfrm>
            <a:off x="381000" y="1219200"/>
            <a:ext cx="8305800" cy="0"/>
          </a:xfrm>
          <a:prstGeom prst="line">
            <a:avLst/>
          </a:prstGeom>
          <a:noFill/>
          <a:ln w="38100">
            <a:solidFill>
              <a:srgbClr val="FF3300"/>
            </a:solidFill>
            <a:round/>
            <a:headEnd/>
            <a:tailEnd/>
          </a:ln>
          <a:effectLst>
            <a:prstShdw prst="shdw17" dist="17961" dir="2700000">
              <a:srgbClr val="991F00"/>
            </a:prstShdw>
          </a:effectLst>
          <a:extLst>
            <a:ext uri="{909E8E84-426E-40DD-AFC4-6F175D3DCCD1}">
              <a14:hiddenFill xmlns:a14="http://schemas.microsoft.com/office/drawing/2010/main">
                <a:noFill/>
              </a14:hiddenFill>
            </a:ext>
          </a:extLst>
        </p:spPr>
        <p:txBody>
          <a:bodyPr wrap="none" anchor="ctr"/>
          <a:lstStyle/>
          <a:p>
            <a:endParaRPr lang="en-US"/>
          </a:p>
        </p:txBody>
      </p:sp>
      <p:sp>
        <p:nvSpPr>
          <p:cNvPr id="9" name="Rectangle 8"/>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dirty="0"/>
          </a:p>
        </p:txBody>
      </p:sp>
      <p:sp>
        <p:nvSpPr>
          <p:cNvPr id="10" name="Rectangle 9"/>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dirty="0"/>
          </a:p>
        </p:txBody>
      </p:sp>
      <p:graphicFrame>
        <p:nvGraphicFramePr>
          <p:cNvPr id="11" name="Object 7"/>
          <p:cNvGraphicFramePr>
            <a:graphicFrameLocks noChangeAspect="1"/>
          </p:cNvGraphicFramePr>
          <p:nvPr userDrawn="1"/>
        </p:nvGraphicFramePr>
        <p:xfrm>
          <a:off x="304800" y="304800"/>
          <a:ext cx="582613" cy="741363"/>
        </p:xfrm>
        <a:graphic>
          <a:graphicData uri="http://schemas.openxmlformats.org/presentationml/2006/ole">
            <mc:AlternateContent xmlns:mc="http://schemas.openxmlformats.org/markup-compatibility/2006">
              <mc:Choice xmlns:v="urn:schemas-microsoft-com:vml" Requires="v">
                <p:oleObj spid="_x0000_s37894" name="Drawing" r:id="rId3" imgW="480200" imgH="609532" progId="">
                  <p:embed/>
                </p:oleObj>
              </mc:Choice>
              <mc:Fallback>
                <p:oleObj name="Drawing" r:id="rId3" imgW="480200" imgH="609532"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04800"/>
                        <a:ext cx="582613"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6"/>
          <p:cNvSpPr>
            <a:spLocks noGrp="1"/>
          </p:cNvSpPr>
          <p:nvPr>
            <p:ph type="dt" sz="half" idx="10"/>
          </p:nvPr>
        </p:nvSpPr>
        <p:spPr/>
        <p:txBody>
          <a:bodyPr/>
          <a:lstStyle>
            <a:lvl1pPr>
              <a:defRPr/>
            </a:lvl1pPr>
            <a:extLst/>
          </a:lstStyle>
          <a:p>
            <a:pPr>
              <a:defRPr/>
            </a:pPr>
            <a:fld id="{2557D219-1F85-405D-A7A6-36CED67D00BB}" type="datetime1">
              <a:rPr lang="en-US"/>
              <a:pPr>
                <a:defRPr/>
              </a:pPr>
              <a:t>3/26/2015</a:t>
            </a:fld>
            <a:endParaRPr lang="en-US" dirty="0"/>
          </a:p>
        </p:txBody>
      </p:sp>
      <p:sp>
        <p:nvSpPr>
          <p:cNvPr id="13" name="Footer Placeholder 7"/>
          <p:cNvSpPr>
            <a:spLocks noGrp="1"/>
          </p:cNvSpPr>
          <p:nvPr>
            <p:ph type="ftr" sz="quarter" idx="11"/>
          </p:nvPr>
        </p:nvSpPr>
        <p:spPr/>
        <p:txBody>
          <a:bodyPr/>
          <a:lstStyle>
            <a:lvl1pPr>
              <a:defRPr/>
            </a:lvl1pPr>
            <a:extLst/>
          </a:lstStyle>
          <a:p>
            <a:pPr>
              <a:defRPr/>
            </a:pPr>
            <a:endParaRPr lang="en-US"/>
          </a:p>
        </p:txBody>
      </p:sp>
      <p:sp>
        <p:nvSpPr>
          <p:cNvPr id="14"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5FAD059B-4A5A-496A-95FA-9C94F4A6D521}" type="slidenum">
              <a:rPr lang="en-US"/>
              <a:pPr>
                <a:defRPr/>
              </a:pPr>
              <a:t>‹#›</a:t>
            </a:fld>
            <a:endParaRPr lang="en-US" dirty="0"/>
          </a:p>
        </p:txBody>
      </p:sp>
    </p:spTree>
    <p:extLst>
      <p:ext uri="{BB962C8B-B14F-4D97-AF65-F5344CB8AC3E}">
        <p14:creationId xmlns:p14="http://schemas.microsoft.com/office/powerpoint/2010/main" val="155598891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ound Diagonal Corner Rectangle 2"/>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4" name="Line 8"/>
          <p:cNvSpPr>
            <a:spLocks noChangeShapeType="1"/>
          </p:cNvSpPr>
          <p:nvPr userDrawn="1"/>
        </p:nvSpPr>
        <p:spPr bwMode="auto">
          <a:xfrm>
            <a:off x="381000" y="1219200"/>
            <a:ext cx="8305800" cy="0"/>
          </a:xfrm>
          <a:prstGeom prst="line">
            <a:avLst/>
          </a:prstGeom>
          <a:noFill/>
          <a:ln w="38100">
            <a:solidFill>
              <a:srgbClr val="FF3300"/>
            </a:solidFill>
            <a:round/>
            <a:headEnd/>
            <a:tailEnd/>
          </a:ln>
          <a:effectLst>
            <a:prstShdw prst="shdw17" dist="17961" dir="2700000">
              <a:srgbClr val="991F00"/>
            </a:prstShdw>
          </a:effectLst>
          <a:extLst>
            <a:ext uri="{909E8E84-426E-40DD-AFC4-6F175D3DCCD1}">
              <a14:hiddenFill xmlns:a14="http://schemas.microsoft.com/office/drawing/2010/main">
                <a:noFill/>
              </a14:hiddenFill>
            </a:ext>
          </a:extLst>
        </p:spPr>
        <p:txBody>
          <a:bodyPr wrap="none" anchor="ctr"/>
          <a:lstStyle/>
          <a:p>
            <a:endParaRPr lang="en-US"/>
          </a:p>
        </p:txBody>
      </p:sp>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aphicFrame>
        <p:nvGraphicFramePr>
          <p:cNvPr id="6" name="Object 7"/>
          <p:cNvGraphicFramePr>
            <a:graphicFrameLocks noChangeAspect="1"/>
          </p:cNvGraphicFramePr>
          <p:nvPr userDrawn="1"/>
        </p:nvGraphicFramePr>
        <p:xfrm>
          <a:off x="304800" y="304800"/>
          <a:ext cx="582613" cy="741363"/>
        </p:xfrm>
        <a:graphic>
          <a:graphicData uri="http://schemas.openxmlformats.org/presentationml/2006/ole">
            <mc:AlternateContent xmlns:mc="http://schemas.openxmlformats.org/markup-compatibility/2006">
              <mc:Choice xmlns:v="urn:schemas-microsoft-com:vml" Requires="v">
                <p:oleObj spid="_x0000_s38918" name="Drawing" r:id="rId3" imgW="480200" imgH="609532" progId="">
                  <p:embed/>
                </p:oleObj>
              </mc:Choice>
              <mc:Fallback>
                <p:oleObj name="Drawing" r:id="rId3" imgW="480200" imgH="609532"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04800"/>
                        <a:ext cx="582613" cy="74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vl1pPr>
            <a:extLst/>
          </a:lstStyle>
          <a:p>
            <a:pPr>
              <a:defRPr/>
            </a:pPr>
            <a:fld id="{515C80D7-0647-432B-819B-6F8379C562FE}" type="datetime1">
              <a:rPr lang="en-US"/>
              <a:pPr>
                <a:defRPr/>
              </a:pPr>
              <a:t>3/26/2015</a:t>
            </a:fld>
            <a:endParaRPr lang="en-US" dirty="0"/>
          </a:p>
        </p:txBody>
      </p:sp>
      <p:sp>
        <p:nvSpPr>
          <p:cNvPr id="8" name="Footer Placeholder 3"/>
          <p:cNvSpPr>
            <a:spLocks noGrp="1"/>
          </p:cNvSpPr>
          <p:nvPr>
            <p:ph type="ftr" sz="quarter" idx="11"/>
          </p:nvPr>
        </p:nvSpPr>
        <p:spPr/>
        <p:txBody>
          <a:bodyPr/>
          <a:lstStyle>
            <a:lvl1pPr>
              <a:defRPr/>
            </a:lvl1pPr>
            <a:extLst/>
          </a:lstStyle>
          <a:p>
            <a:pPr>
              <a:defRPr/>
            </a:pPr>
            <a:endParaRPr lang="en-US"/>
          </a:p>
        </p:txBody>
      </p:sp>
      <p:sp>
        <p:nvSpPr>
          <p:cNvPr id="9" name="Slide Number Placeholder 4"/>
          <p:cNvSpPr>
            <a:spLocks noGrp="1"/>
          </p:cNvSpPr>
          <p:nvPr>
            <p:ph type="sldNum" sz="quarter" idx="12"/>
          </p:nvPr>
        </p:nvSpPr>
        <p:spPr/>
        <p:txBody>
          <a:bodyPr/>
          <a:lstStyle>
            <a:lvl1pPr>
              <a:defRPr/>
            </a:lvl1pPr>
            <a:extLst/>
          </a:lstStyle>
          <a:p>
            <a:pPr>
              <a:defRPr/>
            </a:pPr>
            <a:fld id="{8B27B623-35A1-49FE-93D5-87B32375E7BE}" type="slidenum">
              <a:rPr lang="en-US"/>
              <a:pPr>
                <a:defRPr/>
              </a:pPr>
              <a:t>‹#›</a:t>
            </a:fld>
            <a:endParaRPr lang="en-US" dirty="0"/>
          </a:p>
        </p:txBody>
      </p:sp>
    </p:spTree>
    <p:extLst>
      <p:ext uri="{BB962C8B-B14F-4D97-AF65-F5344CB8AC3E}">
        <p14:creationId xmlns:p14="http://schemas.microsoft.com/office/powerpoint/2010/main" val="420988511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16C9065D-C545-4BBF-8A73-178A67120EB7}" type="datetime1">
              <a:rPr lang="en-US"/>
              <a:pPr>
                <a:defRPr/>
              </a:pPr>
              <a:t>3/26/2015</a:t>
            </a:fld>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B9461E70-B119-408E-A81E-7985E89569A4}" type="slidenum">
              <a:rPr lang="en-US"/>
              <a:pPr>
                <a:defRPr/>
              </a:pPr>
              <a:t>‹#›</a:t>
            </a:fld>
            <a:endParaRPr lang="en-US" dirty="0"/>
          </a:p>
        </p:txBody>
      </p:sp>
    </p:spTree>
    <p:extLst>
      <p:ext uri="{BB962C8B-B14F-4D97-AF65-F5344CB8AC3E}">
        <p14:creationId xmlns:p14="http://schemas.microsoft.com/office/powerpoint/2010/main" val="28873208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4D888F23-325A-40F1-90C1-2A1BA7D9D1C5}" type="datetime1">
              <a:rPr lang="en-US"/>
              <a:pPr>
                <a:defRPr/>
              </a:pPr>
              <a:t>3/26/2015</a:t>
            </a:fld>
            <a:endParaRPr lang="en-US" dirty="0"/>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0788B0CF-F574-4BC0-86DE-7F8CE95735D2}" type="slidenum">
              <a:rPr lang="en-US"/>
              <a:pPr>
                <a:defRPr/>
              </a:pPr>
              <a:t>‹#›</a:t>
            </a:fld>
            <a:endParaRPr lang="en-US" dirty="0"/>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extLst>
      <p:ext uri="{BB962C8B-B14F-4D97-AF65-F5344CB8AC3E}">
        <p14:creationId xmlns:p14="http://schemas.microsoft.com/office/powerpoint/2010/main" val="1727454697"/>
      </p:ext>
    </p:extLst>
  </p:cSld>
  <p:clrMapOvr>
    <a:overrideClrMapping bg1="dk1" tx1="lt1" bg2="dk2" tx2="lt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dirty="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8C763EC8-F594-4B84-958C-9BD3DA09B10B}" type="datetime1">
              <a:rPr lang="en-US"/>
              <a:pPr>
                <a:defRPr/>
              </a:pPr>
              <a:t>3/26/2015</a:t>
            </a:fld>
            <a:endParaRPr lang="en-US" dirty="0"/>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777B079C-A052-4ACE-AC8F-1663D93FAC00}" type="slidenum">
              <a:rPr lang="en-US"/>
              <a:pPr>
                <a:defRPr/>
              </a:pPr>
              <a:t>‹#›</a:t>
            </a:fld>
            <a:endParaRPr lang="en-US" dirty="0"/>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extLst>
      <p:ext uri="{BB962C8B-B14F-4D97-AF65-F5344CB8AC3E}">
        <p14:creationId xmlns:p14="http://schemas.microsoft.com/office/powerpoint/2010/main" val="261767043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fld id="{66E9511B-DED5-4C46-AFD1-275471715621}" type="datetime1">
              <a:rPr lang="en-US"/>
              <a:pPr>
                <a:defRPr/>
              </a:pPr>
              <a:t>3/26/2015</a:t>
            </a:fld>
            <a:endParaRPr lang="en-US" dirty="0"/>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DDCA9712-967B-47BD-8C3F-B30B6BF47B87}" type="slidenum">
              <a:rPr lang="en-US"/>
              <a:pPr>
                <a:defRPr/>
              </a:pPr>
              <a:t>‹#›</a:t>
            </a:fld>
            <a:endParaRPr lang="en-US" dirty="0"/>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4" name="Line 8"/>
          <p:cNvSpPr>
            <a:spLocks noChangeShapeType="1"/>
          </p:cNvSpPr>
          <p:nvPr userDrawn="1"/>
        </p:nvSpPr>
        <p:spPr bwMode="auto">
          <a:xfrm>
            <a:off x="381000" y="1219200"/>
            <a:ext cx="8305800" cy="0"/>
          </a:xfrm>
          <a:prstGeom prst="line">
            <a:avLst/>
          </a:prstGeom>
          <a:noFill/>
          <a:ln w="38100">
            <a:solidFill>
              <a:srgbClr val="FF3300"/>
            </a:solidFill>
            <a:round/>
            <a:headEnd/>
            <a:tailEnd/>
          </a:ln>
          <a:effectLst>
            <a:prstShdw prst="shdw17" dist="17961" dir="2700000">
              <a:srgbClr val="991F00"/>
            </a:prstShdw>
          </a:effectLst>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035" name="Object 7"/>
          <p:cNvGraphicFramePr>
            <a:graphicFrameLocks noChangeAspect="1"/>
          </p:cNvGraphicFramePr>
          <p:nvPr userDrawn="1"/>
        </p:nvGraphicFramePr>
        <p:xfrm>
          <a:off x="304800" y="304800"/>
          <a:ext cx="582613" cy="741363"/>
        </p:xfrm>
        <a:graphic>
          <a:graphicData uri="http://schemas.openxmlformats.org/presentationml/2006/ole">
            <mc:AlternateContent xmlns:mc="http://schemas.openxmlformats.org/markup-compatibility/2006">
              <mc:Choice xmlns:v="urn:schemas-microsoft-com:vml" Requires="v">
                <p:oleObj spid="_x0000_s1040" name="Drawing" r:id="rId15" imgW="480200" imgH="609532" progId="">
                  <p:embed/>
                </p:oleObj>
              </mc:Choice>
              <mc:Fallback>
                <p:oleObj name="Drawing" r:id="rId15" imgW="480200" imgH="609532" progId="">
                  <p:embed/>
                  <p:pic>
                    <p:nvPicPr>
                      <p:cNvPr id="0" name="Picture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4800" y="304800"/>
                        <a:ext cx="582613" cy="741363"/>
                      </a:xfrm>
                      <a:prstGeom prst="rect">
                        <a:avLst/>
                      </a:prstGeom>
                      <a:noFill/>
                      <a:ln>
                        <a:noFill/>
                      </a:ln>
                      <a:effectLst/>
                      <a:extLst>
                        <a:ext uri="{909E8E84-426E-40DD-AFC4-6F175D3DCCD1}">
                          <a14:hiddenFill xmlns:a14="http://schemas.microsoft.com/office/drawing/2010/main">
                            <a:solidFill>
                              <a:srgbClr val="72A376"/>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676A55"/>
                              </a:outerShdw>
                            </a:effectLst>
                          </a14:hiddenEffects>
                        </a:ext>
                      </a:extLst>
                    </p:spPr>
                  </p:pic>
                </p:oleObj>
              </mc:Fallback>
            </mc:AlternateContent>
          </a:graphicData>
        </a:graphic>
      </p:graphicFrame>
    </p:spTree>
  </p:cSld>
  <p:clrMap bg1="dk1" tx1="lt1" bg2="dk2" tx2="lt2" accent1="accent1" accent2="accent2" accent3="accent3" accent4="accent4" accent5="accent5" accent6="accent6" hlink="hlink" folHlink="folHlink"/>
  <p:sldLayoutIdLst>
    <p:sldLayoutId id="2147484402" r:id="rId1"/>
    <p:sldLayoutId id="2147484403" r:id="rId2"/>
    <p:sldLayoutId id="2147484404" r:id="rId3"/>
    <p:sldLayoutId id="2147484405" r:id="rId4"/>
    <p:sldLayoutId id="2147484406" r:id="rId5"/>
    <p:sldLayoutId id="2147484407" r:id="rId6"/>
    <p:sldLayoutId id="2147484399" r:id="rId7"/>
    <p:sldLayoutId id="2147484408" r:id="rId8"/>
    <p:sldLayoutId id="2147484409" r:id="rId9"/>
    <p:sldLayoutId id="2147484400" r:id="rId10"/>
    <p:sldLayoutId id="2147484401" r:id="rId11"/>
  </p:sldLayoutIdLst>
  <p:transition/>
  <p:hf hdr="0" ftr="0" dt="0"/>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algn="r" rtl="0" fontAlgn="base">
        <a:spcBef>
          <a:spcPct val="0"/>
        </a:spcBef>
        <a:spcAft>
          <a:spcPct val="0"/>
        </a:spcAft>
        <a:defRPr sz="4600">
          <a:solidFill>
            <a:srgbClr val="E7EACB"/>
          </a:solidFill>
          <a:latin typeface="Rockwell" pitchFamily="18" charset="0"/>
        </a:defRPr>
      </a:lvl6pPr>
      <a:lvl7pPr marL="968375" algn="r" rtl="0" fontAlgn="base">
        <a:spcBef>
          <a:spcPct val="0"/>
        </a:spcBef>
        <a:spcAft>
          <a:spcPct val="0"/>
        </a:spcAft>
        <a:defRPr sz="4600">
          <a:solidFill>
            <a:srgbClr val="E7EACB"/>
          </a:solidFill>
          <a:latin typeface="Rockwell" pitchFamily="18" charset="0"/>
        </a:defRPr>
      </a:lvl7pPr>
      <a:lvl8pPr marL="1425575" algn="r" rtl="0" fontAlgn="base">
        <a:spcBef>
          <a:spcPct val="0"/>
        </a:spcBef>
        <a:spcAft>
          <a:spcPct val="0"/>
        </a:spcAft>
        <a:defRPr sz="4600">
          <a:solidFill>
            <a:srgbClr val="E7EACB"/>
          </a:solidFill>
          <a:latin typeface="Rockwell" pitchFamily="18" charset="0"/>
        </a:defRPr>
      </a:lvl8pPr>
      <a:lvl9pPr marL="18827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2"/>
          </p:nvPr>
        </p:nvSpPr>
        <p:spPr/>
        <p:txBody>
          <a:bodyPr/>
          <a:lstStyle/>
          <a:p>
            <a:pPr>
              <a:defRPr/>
            </a:pPr>
            <a:fld id="{1A315C40-49AC-496B-BF3A-25084836D4C0}" type="slidenum">
              <a:rPr lang="en-US"/>
              <a:pPr>
                <a:defRPr/>
              </a:pPr>
              <a:t>1</a:t>
            </a:fld>
            <a:endParaRPr lang="en-US" dirty="0"/>
          </a:p>
        </p:txBody>
      </p:sp>
      <p:sp>
        <p:nvSpPr>
          <p:cNvPr id="10243"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lr>
                <a:schemeClr val="accent1"/>
              </a:buClr>
              <a:buSzPct val="70000"/>
              <a:buFont typeface="Wingdings 2" pitchFamily="18" charset="2"/>
              <a:buChar char=""/>
              <a:defRPr sz="3200">
                <a:solidFill>
                  <a:schemeClr val="tx1"/>
                </a:solidFill>
                <a:latin typeface="Rockwell" pitchFamily="18" charset="0"/>
              </a:defRPr>
            </a:lvl1pPr>
            <a:lvl2pPr marL="742950" indent="-285750" eaLnBrk="0" hangingPunct="0">
              <a:spcBef>
                <a:spcPts val="400"/>
              </a:spcBef>
              <a:buClr>
                <a:schemeClr val="accent2"/>
              </a:buClr>
              <a:buSzPct val="90000"/>
              <a:buChar char="•"/>
              <a:defRPr sz="2600">
                <a:solidFill>
                  <a:schemeClr val="tx1"/>
                </a:solidFill>
                <a:latin typeface="Rockwell" pitchFamily="18" charset="0"/>
              </a:defRPr>
            </a:lvl2pPr>
            <a:lvl3pPr marL="1143000" indent="-228600" eaLnBrk="0" hangingPunct="0">
              <a:spcBef>
                <a:spcPts val="400"/>
              </a:spcBef>
              <a:buClr>
                <a:srgbClr val="A8CDD7"/>
              </a:buClr>
              <a:buSzPct val="100000"/>
              <a:buFont typeface="Wingdings 2" pitchFamily="18" charset="2"/>
              <a:buChar char=""/>
              <a:defRPr sz="2300">
                <a:solidFill>
                  <a:schemeClr val="tx1"/>
                </a:solidFill>
                <a:latin typeface="Rockwell" pitchFamily="18" charset="0"/>
              </a:defRPr>
            </a:lvl3pPr>
            <a:lvl4pPr marL="1600200" indent="-228600" eaLnBrk="0" hangingPunct="0">
              <a:spcBef>
                <a:spcPts val="400"/>
              </a:spcBef>
              <a:buClr>
                <a:srgbClr val="A8CDD7"/>
              </a:buClr>
              <a:buSzPct val="100000"/>
              <a:buFont typeface="Wingdings 2" pitchFamily="18" charset="2"/>
              <a:buChar char=""/>
              <a:defRPr sz="2000">
                <a:solidFill>
                  <a:schemeClr val="tx1"/>
                </a:solidFill>
                <a:latin typeface="Rockwell" pitchFamily="18" charset="0"/>
              </a:defRPr>
            </a:lvl4pPr>
            <a:lvl5pPr marL="2057400" indent="-228600" eaLnBrk="0" hangingPunct="0">
              <a:spcBef>
                <a:spcPts val="400"/>
              </a:spcBef>
              <a:buClr>
                <a:srgbClr val="A8CDD7"/>
              </a:buClr>
              <a:buSzPct val="100000"/>
              <a:buFont typeface="Wingdings 2" pitchFamily="18" charset="2"/>
              <a:buChar char=""/>
              <a:defRPr sz="1900">
                <a:solidFill>
                  <a:schemeClr val="tx1"/>
                </a:solidFill>
                <a:latin typeface="Rockwell" pitchFamily="18" charset="0"/>
              </a:defRPr>
            </a:lvl5pPr>
            <a:lvl6pPr marL="2514600" indent="-228600" eaLnBrk="0" fontAlgn="base" hangingPunct="0">
              <a:spcBef>
                <a:spcPts val="400"/>
              </a:spcBef>
              <a:spcAft>
                <a:spcPct val="0"/>
              </a:spcAft>
              <a:buClr>
                <a:srgbClr val="A8CDD7"/>
              </a:buClr>
              <a:buSzPct val="100000"/>
              <a:buFont typeface="Wingdings 2" pitchFamily="18" charset="2"/>
              <a:buChar char=""/>
              <a:defRPr sz="1900">
                <a:solidFill>
                  <a:schemeClr val="tx1"/>
                </a:solidFill>
                <a:latin typeface="Rockwell" pitchFamily="18" charset="0"/>
              </a:defRPr>
            </a:lvl6pPr>
            <a:lvl7pPr marL="2971800" indent="-228600" eaLnBrk="0" fontAlgn="base" hangingPunct="0">
              <a:spcBef>
                <a:spcPts val="400"/>
              </a:spcBef>
              <a:spcAft>
                <a:spcPct val="0"/>
              </a:spcAft>
              <a:buClr>
                <a:srgbClr val="A8CDD7"/>
              </a:buClr>
              <a:buSzPct val="100000"/>
              <a:buFont typeface="Wingdings 2" pitchFamily="18" charset="2"/>
              <a:buChar char=""/>
              <a:defRPr sz="1900">
                <a:solidFill>
                  <a:schemeClr val="tx1"/>
                </a:solidFill>
                <a:latin typeface="Rockwell" pitchFamily="18" charset="0"/>
              </a:defRPr>
            </a:lvl7pPr>
            <a:lvl8pPr marL="3429000" indent="-228600" eaLnBrk="0" fontAlgn="base" hangingPunct="0">
              <a:spcBef>
                <a:spcPts val="400"/>
              </a:spcBef>
              <a:spcAft>
                <a:spcPct val="0"/>
              </a:spcAft>
              <a:buClr>
                <a:srgbClr val="A8CDD7"/>
              </a:buClr>
              <a:buSzPct val="100000"/>
              <a:buFont typeface="Wingdings 2" pitchFamily="18" charset="2"/>
              <a:buChar char=""/>
              <a:defRPr sz="1900">
                <a:solidFill>
                  <a:schemeClr val="tx1"/>
                </a:solidFill>
                <a:latin typeface="Rockwell" pitchFamily="18" charset="0"/>
              </a:defRPr>
            </a:lvl8pPr>
            <a:lvl9pPr marL="3886200" indent="-228600" eaLnBrk="0" fontAlgn="base" hangingPunct="0">
              <a:spcBef>
                <a:spcPts val="400"/>
              </a:spcBef>
              <a:spcAft>
                <a:spcPct val="0"/>
              </a:spcAft>
              <a:buClr>
                <a:srgbClr val="A8CDD7"/>
              </a:buClr>
              <a:buSzPct val="100000"/>
              <a:buFont typeface="Wingdings 2" pitchFamily="18" charset="2"/>
              <a:buChar char=""/>
              <a:defRPr sz="1900">
                <a:solidFill>
                  <a:schemeClr val="tx1"/>
                </a:solidFill>
                <a:latin typeface="Rockwell" pitchFamily="18" charset="0"/>
              </a:defRPr>
            </a:lvl9pPr>
          </a:lstStyle>
          <a:p>
            <a:pPr algn="r" eaLnBrk="1" hangingPunct="1">
              <a:buClrTx/>
              <a:buSzTx/>
              <a:buFontTx/>
              <a:buNone/>
            </a:pPr>
            <a:fld id="{DDE8872E-1619-4DE2-BAD1-172030647821}" type="slidenum">
              <a:rPr lang="en-US" altLang="en-US" sz="1400">
                <a:latin typeface="Arial" charset="0"/>
              </a:rPr>
              <a:pPr algn="r" eaLnBrk="1" hangingPunct="1">
                <a:buClrTx/>
                <a:buSzTx/>
                <a:buFontTx/>
                <a:buNone/>
              </a:pPr>
              <a:t>1</a:t>
            </a:fld>
            <a:endParaRPr lang="en-US" altLang="en-US" sz="1400">
              <a:latin typeface="Arial" charset="0"/>
            </a:endParaRPr>
          </a:p>
        </p:txBody>
      </p:sp>
      <p:pic>
        <p:nvPicPr>
          <p:cNvPr id="10244" name="Picture 2" descr="PPTslid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4763"/>
            <a:ext cx="9153526" cy="6867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 Box 3"/>
          <p:cNvSpPr txBox="1">
            <a:spLocks noChangeArrowheads="1"/>
          </p:cNvSpPr>
          <p:nvPr/>
        </p:nvSpPr>
        <p:spPr bwMode="auto">
          <a:xfrm>
            <a:off x="1905000" y="4800600"/>
            <a:ext cx="68580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SzPct val="70000"/>
              <a:buFont typeface="Wingdings 2" pitchFamily="18" charset="2"/>
              <a:buChar char=""/>
              <a:defRPr sz="3200">
                <a:solidFill>
                  <a:schemeClr val="tx1"/>
                </a:solidFill>
                <a:latin typeface="Rockwell" pitchFamily="18" charset="0"/>
              </a:defRPr>
            </a:lvl1pPr>
            <a:lvl2pPr marL="742950" indent="-285750" eaLnBrk="0" hangingPunct="0">
              <a:spcBef>
                <a:spcPts val="400"/>
              </a:spcBef>
              <a:buClr>
                <a:schemeClr val="accent2"/>
              </a:buClr>
              <a:buSzPct val="90000"/>
              <a:buChar char="•"/>
              <a:defRPr sz="2600">
                <a:solidFill>
                  <a:schemeClr val="tx1"/>
                </a:solidFill>
                <a:latin typeface="Rockwell" pitchFamily="18" charset="0"/>
              </a:defRPr>
            </a:lvl2pPr>
            <a:lvl3pPr marL="1143000" indent="-228600" eaLnBrk="0" hangingPunct="0">
              <a:spcBef>
                <a:spcPts val="400"/>
              </a:spcBef>
              <a:buClr>
                <a:srgbClr val="A8CDD7"/>
              </a:buClr>
              <a:buSzPct val="100000"/>
              <a:buFont typeface="Wingdings 2" pitchFamily="18" charset="2"/>
              <a:buChar char=""/>
              <a:defRPr sz="2300">
                <a:solidFill>
                  <a:schemeClr val="tx1"/>
                </a:solidFill>
                <a:latin typeface="Rockwell" pitchFamily="18" charset="0"/>
              </a:defRPr>
            </a:lvl3pPr>
            <a:lvl4pPr marL="1600200" indent="-228600" eaLnBrk="0" hangingPunct="0">
              <a:spcBef>
                <a:spcPts val="400"/>
              </a:spcBef>
              <a:buClr>
                <a:srgbClr val="A8CDD7"/>
              </a:buClr>
              <a:buSzPct val="100000"/>
              <a:buFont typeface="Wingdings 2" pitchFamily="18" charset="2"/>
              <a:buChar char=""/>
              <a:defRPr sz="2000">
                <a:solidFill>
                  <a:schemeClr val="tx1"/>
                </a:solidFill>
                <a:latin typeface="Rockwell" pitchFamily="18" charset="0"/>
              </a:defRPr>
            </a:lvl4pPr>
            <a:lvl5pPr marL="2057400" indent="-228600" eaLnBrk="0" hangingPunct="0">
              <a:spcBef>
                <a:spcPts val="400"/>
              </a:spcBef>
              <a:buClr>
                <a:srgbClr val="A8CDD7"/>
              </a:buClr>
              <a:buSzPct val="100000"/>
              <a:buFont typeface="Wingdings 2" pitchFamily="18" charset="2"/>
              <a:buChar char=""/>
              <a:defRPr sz="1900">
                <a:solidFill>
                  <a:schemeClr val="tx1"/>
                </a:solidFill>
                <a:latin typeface="Rockwell" pitchFamily="18" charset="0"/>
              </a:defRPr>
            </a:lvl5pPr>
            <a:lvl6pPr marL="2514600" indent="-228600" eaLnBrk="0" fontAlgn="base" hangingPunct="0">
              <a:spcBef>
                <a:spcPts val="400"/>
              </a:spcBef>
              <a:spcAft>
                <a:spcPct val="0"/>
              </a:spcAft>
              <a:buClr>
                <a:srgbClr val="A8CDD7"/>
              </a:buClr>
              <a:buSzPct val="100000"/>
              <a:buFont typeface="Wingdings 2" pitchFamily="18" charset="2"/>
              <a:buChar char=""/>
              <a:defRPr sz="1900">
                <a:solidFill>
                  <a:schemeClr val="tx1"/>
                </a:solidFill>
                <a:latin typeface="Rockwell" pitchFamily="18" charset="0"/>
              </a:defRPr>
            </a:lvl6pPr>
            <a:lvl7pPr marL="2971800" indent="-228600" eaLnBrk="0" fontAlgn="base" hangingPunct="0">
              <a:spcBef>
                <a:spcPts val="400"/>
              </a:spcBef>
              <a:spcAft>
                <a:spcPct val="0"/>
              </a:spcAft>
              <a:buClr>
                <a:srgbClr val="A8CDD7"/>
              </a:buClr>
              <a:buSzPct val="100000"/>
              <a:buFont typeface="Wingdings 2" pitchFamily="18" charset="2"/>
              <a:buChar char=""/>
              <a:defRPr sz="1900">
                <a:solidFill>
                  <a:schemeClr val="tx1"/>
                </a:solidFill>
                <a:latin typeface="Rockwell" pitchFamily="18" charset="0"/>
              </a:defRPr>
            </a:lvl7pPr>
            <a:lvl8pPr marL="3429000" indent="-228600" eaLnBrk="0" fontAlgn="base" hangingPunct="0">
              <a:spcBef>
                <a:spcPts val="400"/>
              </a:spcBef>
              <a:spcAft>
                <a:spcPct val="0"/>
              </a:spcAft>
              <a:buClr>
                <a:srgbClr val="A8CDD7"/>
              </a:buClr>
              <a:buSzPct val="100000"/>
              <a:buFont typeface="Wingdings 2" pitchFamily="18" charset="2"/>
              <a:buChar char=""/>
              <a:defRPr sz="1900">
                <a:solidFill>
                  <a:schemeClr val="tx1"/>
                </a:solidFill>
                <a:latin typeface="Rockwell" pitchFamily="18" charset="0"/>
              </a:defRPr>
            </a:lvl8pPr>
            <a:lvl9pPr marL="3886200" indent="-228600" eaLnBrk="0" fontAlgn="base" hangingPunct="0">
              <a:spcBef>
                <a:spcPts val="400"/>
              </a:spcBef>
              <a:spcAft>
                <a:spcPct val="0"/>
              </a:spcAft>
              <a:buClr>
                <a:srgbClr val="A8CDD7"/>
              </a:buClr>
              <a:buSzPct val="100000"/>
              <a:buFont typeface="Wingdings 2" pitchFamily="18" charset="2"/>
              <a:buChar char=""/>
              <a:defRPr sz="1900">
                <a:solidFill>
                  <a:schemeClr val="tx1"/>
                </a:solidFill>
                <a:latin typeface="Rockwell" pitchFamily="18" charset="0"/>
              </a:defRPr>
            </a:lvl9pPr>
          </a:lstStyle>
          <a:p>
            <a:pPr algn="ctr">
              <a:buClrTx/>
              <a:buSzTx/>
              <a:buFontTx/>
              <a:buNone/>
            </a:pPr>
            <a:r>
              <a:rPr lang="en-US" altLang="en-US" sz="1800" b="1" i="1">
                <a:solidFill>
                  <a:schemeClr val="bg1"/>
                </a:solidFill>
                <a:latin typeface="Arial" charset="0"/>
              </a:rPr>
              <a:t>Presented : Pre-Bid Conference</a:t>
            </a:r>
          </a:p>
          <a:p>
            <a:pPr algn="ctr">
              <a:buClrTx/>
              <a:buSzTx/>
              <a:buFontTx/>
              <a:buNone/>
            </a:pPr>
            <a:endParaRPr lang="en-US" altLang="en-US" sz="1800" b="1" i="1">
              <a:solidFill>
                <a:schemeClr val="bg1"/>
              </a:solidFill>
              <a:latin typeface="Arial" charset="0"/>
            </a:endParaRPr>
          </a:p>
          <a:p>
            <a:pPr algn="ctr">
              <a:buClrTx/>
              <a:buSzTx/>
              <a:buFontTx/>
              <a:buNone/>
            </a:pPr>
            <a:r>
              <a:rPr lang="en-US" altLang="en-US" sz="1600">
                <a:solidFill>
                  <a:schemeClr val="bg1"/>
                </a:solidFill>
                <a:latin typeface="Tahoma" pitchFamily="34" charset="0"/>
              </a:rPr>
              <a:t>March 25, 2015</a:t>
            </a:r>
          </a:p>
          <a:p>
            <a:pPr algn="ctr">
              <a:buClrTx/>
              <a:buSzTx/>
              <a:buFontTx/>
              <a:buNone/>
            </a:pPr>
            <a:endParaRPr lang="en-US" altLang="en-US" sz="1600">
              <a:solidFill>
                <a:schemeClr val="bg1"/>
              </a:solidFill>
              <a:latin typeface="Tahoma" pitchFamily="34" charset="0"/>
            </a:endParaRPr>
          </a:p>
        </p:txBody>
      </p:sp>
      <p:sp>
        <p:nvSpPr>
          <p:cNvPr id="7" name="Content Placeholder 48"/>
          <p:cNvSpPr>
            <a:spLocks noGrp="1"/>
          </p:cNvSpPr>
          <p:nvPr>
            <p:ph idx="1"/>
          </p:nvPr>
        </p:nvSpPr>
        <p:spPr>
          <a:xfrm>
            <a:off x="2133600" y="2514600"/>
            <a:ext cx="5638800" cy="1219200"/>
          </a:xfrm>
        </p:spPr>
        <p:txBody>
          <a:bodyPr/>
          <a:lstStyle/>
          <a:p>
            <a:pPr algn="ctr" eaLnBrk="1" hangingPunct="1">
              <a:spcBef>
                <a:spcPts val="1800"/>
              </a:spcBef>
              <a:buFont typeface="Arial" charset="0"/>
              <a:buNone/>
            </a:pPr>
            <a:r>
              <a:rPr lang="en-US" altLang="en-US" sz="2400" dirty="0" smtClean="0">
                <a:solidFill>
                  <a:schemeClr val="bg1"/>
                </a:solidFill>
                <a:latin typeface="Tahoma" pitchFamily="34" charset="0"/>
                <a:cs typeface="Tahoma" pitchFamily="34" charset="0"/>
              </a:rPr>
              <a:t>IFB FQ15096</a:t>
            </a:r>
          </a:p>
          <a:p>
            <a:pPr algn="ctr" eaLnBrk="1" hangingPunct="1">
              <a:spcBef>
                <a:spcPts val="1800"/>
              </a:spcBef>
              <a:buFont typeface="Arial" charset="0"/>
              <a:buNone/>
            </a:pPr>
            <a:r>
              <a:rPr lang="en-US" altLang="en-US" sz="2400" dirty="0" smtClean="0">
                <a:solidFill>
                  <a:schemeClr val="bg1"/>
                </a:solidFill>
                <a:latin typeface="Tahoma" pitchFamily="34" charset="0"/>
                <a:cs typeface="Tahoma" pitchFamily="34" charset="0"/>
              </a:rPr>
              <a:t>SUPPLY, DELIVERY, AND INSTALLATION OF THE PORTABLE JACKS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p:cTn id="7" dur="500" decel="50000" fill="hold">
                                          <p:stCondLst>
                                            <p:cond delay="0"/>
                                          </p:stCondLst>
                                        </p:cTn>
                                        <p:tgtEl>
                                          <p:spTgt spid="1843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843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437"/>
                                        </p:tgtEl>
                                        <p:attrNameLst>
                                          <p:attrName>ppt_w</p:attrName>
                                        </p:attrNameLst>
                                      </p:cBhvr>
                                      <p:tavLst>
                                        <p:tav tm="0">
                                          <p:val>
                                            <p:strVal val="#ppt_w*.05"/>
                                          </p:val>
                                        </p:tav>
                                        <p:tav tm="100000">
                                          <p:val>
                                            <p:strVal val="#ppt_w"/>
                                          </p:val>
                                        </p:tav>
                                      </p:tavLst>
                                    </p:anim>
                                    <p:anim calcmode="lin" valueType="num">
                                      <p:cBhvr>
                                        <p:cTn id="10" dur="1000" fill="hold"/>
                                        <p:tgtEl>
                                          <p:spTgt spid="1843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43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43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43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457200" y="1828800"/>
            <a:ext cx="8229600" cy="4572000"/>
          </a:xfrm>
        </p:spPr>
        <p:txBody>
          <a:bodyPr/>
          <a:lstStyle/>
          <a:p>
            <a:pPr>
              <a:buFont typeface="Wingdings 2" pitchFamily="18" charset="2"/>
              <a:buNone/>
              <a:defRPr/>
            </a:pPr>
            <a:r>
              <a:rPr lang="en-US" altLang="en-US" sz="2000" u="sng" dirty="0" smtClean="0"/>
              <a:t>PROJECT OVERVIEW</a:t>
            </a:r>
          </a:p>
          <a:p>
            <a:pPr>
              <a:buFont typeface="Wingdings 2" pitchFamily="18" charset="2"/>
              <a:buNone/>
              <a:defRPr/>
            </a:pPr>
            <a:endParaRPr lang="en-US" altLang="en-US" sz="2000" u="sng" dirty="0" smtClean="0"/>
          </a:p>
          <a:p>
            <a:pPr marL="0" indent="0">
              <a:buFont typeface="Wingdings 2" pitchFamily="18" charset="2"/>
              <a:buNone/>
              <a:defRPr/>
            </a:pPr>
            <a:r>
              <a:rPr lang="en-US" sz="2000" dirty="0"/>
              <a:t>S</a:t>
            </a:r>
            <a:r>
              <a:rPr lang="en-US" sz="2000" dirty="0" smtClean="0"/>
              <a:t>upply</a:t>
            </a:r>
            <a:r>
              <a:rPr lang="en-US" sz="2000" dirty="0"/>
              <a:t>, install, interconnect, program, calibrate, synchronize and </a:t>
            </a:r>
            <a:r>
              <a:rPr lang="en-US" sz="2000" dirty="0" smtClean="0"/>
              <a:t>test</a:t>
            </a:r>
          </a:p>
          <a:p>
            <a:pPr marL="0" indent="0">
              <a:buFont typeface="Wingdings 2" pitchFamily="18" charset="2"/>
              <a:buNone/>
              <a:defRPr/>
            </a:pPr>
            <a:r>
              <a:rPr lang="en-US" sz="2000" dirty="0" smtClean="0"/>
              <a:t> </a:t>
            </a:r>
          </a:p>
          <a:p>
            <a:pPr>
              <a:defRPr/>
            </a:pPr>
            <a:r>
              <a:rPr lang="en-US" sz="2000" dirty="0" smtClean="0"/>
              <a:t>- Two </a:t>
            </a:r>
            <a:r>
              <a:rPr lang="en-US" sz="2000" dirty="0"/>
              <a:t>(2) set of 8 </a:t>
            </a:r>
            <a:r>
              <a:rPr lang="en-US" sz="2000" dirty="0" smtClean="0"/>
              <a:t>ea., </a:t>
            </a:r>
            <a:r>
              <a:rPr lang="en-US" sz="2000" dirty="0"/>
              <a:t>20 metric tons capacity mobile lifting </a:t>
            </a:r>
            <a:r>
              <a:rPr lang="en-US" sz="2000" dirty="0" smtClean="0"/>
              <a:t>jacks</a:t>
            </a:r>
          </a:p>
          <a:p>
            <a:pPr>
              <a:defRPr/>
            </a:pPr>
            <a:endParaRPr lang="en-US" sz="2000" dirty="0"/>
          </a:p>
          <a:p>
            <a:pPr>
              <a:defRPr/>
            </a:pPr>
            <a:r>
              <a:rPr lang="en-US" sz="2000" dirty="0" smtClean="0"/>
              <a:t>- A </a:t>
            </a:r>
            <a:r>
              <a:rPr lang="en-US" sz="2000" dirty="0"/>
              <a:t>control panel </a:t>
            </a:r>
            <a:r>
              <a:rPr lang="en-US" sz="2000" dirty="0" smtClean="0"/>
              <a:t>in each of the 2 sets, to </a:t>
            </a:r>
            <a:r>
              <a:rPr lang="en-US" sz="2000" dirty="0"/>
              <a:t>synchronize the operation of the eight (8) </a:t>
            </a:r>
            <a:r>
              <a:rPr lang="en-US" sz="2000" dirty="0" smtClean="0"/>
              <a:t>jacks</a:t>
            </a:r>
          </a:p>
          <a:p>
            <a:pPr>
              <a:defRPr/>
            </a:pPr>
            <a:endParaRPr lang="en-US" sz="2000" dirty="0" smtClean="0"/>
          </a:p>
          <a:p>
            <a:pPr>
              <a:defRPr/>
            </a:pPr>
            <a:r>
              <a:rPr lang="en-US" sz="2000" dirty="0" smtClean="0"/>
              <a:t>- One </a:t>
            </a:r>
            <a:r>
              <a:rPr lang="en-US" sz="2000" dirty="0"/>
              <a:t>(1) set of 4 ea., 20 metric tons capacity mobile lifting jacks that can be used as spare jacks (excluding the control </a:t>
            </a:r>
            <a:r>
              <a:rPr lang="en-US" sz="2000" dirty="0" smtClean="0"/>
              <a:t>panel)</a:t>
            </a:r>
          </a:p>
          <a:p>
            <a:pPr>
              <a:defRPr/>
            </a:pPr>
            <a:endParaRPr lang="en-US" altLang="en-US" sz="2000" dirty="0" smtClean="0"/>
          </a:p>
          <a:p>
            <a:pPr>
              <a:buFont typeface="Wingdings 2" pitchFamily="18" charset="2"/>
              <a:buNone/>
              <a:defRPr/>
            </a:pPr>
            <a:endParaRPr lang="en-US" altLang="en-US" sz="2000" dirty="0" smtClean="0"/>
          </a:p>
        </p:txBody>
      </p:sp>
      <p:sp>
        <p:nvSpPr>
          <p:cNvPr id="4" name="Slide Number Placeholder 3"/>
          <p:cNvSpPr>
            <a:spLocks noGrp="1"/>
          </p:cNvSpPr>
          <p:nvPr>
            <p:ph type="sldNum" sz="quarter" idx="12"/>
          </p:nvPr>
        </p:nvSpPr>
        <p:spPr/>
        <p:txBody>
          <a:bodyPr/>
          <a:lstStyle/>
          <a:p>
            <a:pPr>
              <a:defRPr/>
            </a:pPr>
            <a:fld id="{5F6EC444-5CB0-4E0F-98C1-82F3CBBADF91}" type="slidenum">
              <a:rPr lang="en-US" smtClean="0"/>
              <a:pPr>
                <a:defRPr/>
              </a:pPr>
              <a:t>2</a:t>
            </a:fld>
            <a:endParaRPr lang="en-US" dirty="0"/>
          </a:p>
        </p:txBody>
      </p:sp>
      <p:sp>
        <p:nvSpPr>
          <p:cNvPr id="5" name="Content Placeholder 48"/>
          <p:cNvSpPr txBox="1">
            <a:spLocks/>
          </p:cNvSpPr>
          <p:nvPr/>
        </p:nvSpPr>
        <p:spPr bwMode="auto">
          <a:xfrm>
            <a:off x="1828800" y="381000"/>
            <a:ext cx="563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lgn="ctr" eaLnBrk="1" hangingPunct="1">
              <a:spcBef>
                <a:spcPts val="1800"/>
              </a:spcBef>
              <a:buFont typeface="Arial" charset="0"/>
              <a:buNone/>
            </a:pPr>
            <a:r>
              <a:rPr lang="en-US" altLang="en-US" sz="1200" dirty="0" smtClean="0">
                <a:solidFill>
                  <a:schemeClr val="bg1"/>
                </a:solidFill>
                <a:latin typeface="Tahoma" pitchFamily="34" charset="0"/>
                <a:cs typeface="Tahoma" pitchFamily="34" charset="0"/>
              </a:rPr>
              <a:t>IFB FQ15096 SUPPLY, DELIVERY, AND INSTALLATION OF THE PORTABLE JACKS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sldNum" sz="quarter" idx="12"/>
          </p:nvPr>
        </p:nvSpPr>
        <p:spPr/>
        <p:txBody>
          <a:bodyPr/>
          <a:lstStyle/>
          <a:p>
            <a:pPr>
              <a:defRPr/>
            </a:pPr>
            <a:fld id="{9BFAB166-D8F2-4108-A68E-2DCE882C30EE}" type="slidenum">
              <a:rPr lang="en-US"/>
              <a:pPr>
                <a:defRPr/>
              </a:pPr>
              <a:t>3</a:t>
            </a:fld>
            <a:endParaRPr lang="en-US" dirty="0"/>
          </a:p>
        </p:txBody>
      </p:sp>
      <p:sp>
        <p:nvSpPr>
          <p:cNvPr id="12292" name="Rectangle 3"/>
          <p:cNvSpPr>
            <a:spLocks noChangeArrowheads="1"/>
          </p:cNvSpPr>
          <p:nvPr/>
        </p:nvSpPr>
        <p:spPr bwMode="auto">
          <a:xfrm>
            <a:off x="0" y="1752600"/>
            <a:ext cx="7467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3" tIns="45717" rIns="91433" bIns="45717"/>
          <a:lstStyle>
            <a:lvl1pPr marL="342900" indent="-342900" eaLnBrk="0" hangingPunct="0">
              <a:buClr>
                <a:schemeClr val="accent1"/>
              </a:buClr>
              <a:buSzPct val="70000"/>
              <a:buFont typeface="Wingdings 2" pitchFamily="18" charset="2"/>
              <a:buChar char=""/>
              <a:defRPr sz="3200">
                <a:solidFill>
                  <a:schemeClr val="tx1"/>
                </a:solidFill>
                <a:latin typeface="Rockwell" pitchFamily="18" charset="0"/>
              </a:defRPr>
            </a:lvl1pPr>
            <a:lvl2pPr marL="742950" indent="-285750" eaLnBrk="0" hangingPunct="0">
              <a:spcBef>
                <a:spcPts val="400"/>
              </a:spcBef>
              <a:buClr>
                <a:schemeClr val="accent2"/>
              </a:buClr>
              <a:buSzPct val="90000"/>
              <a:buChar char="•"/>
              <a:defRPr sz="2600">
                <a:solidFill>
                  <a:schemeClr val="tx1"/>
                </a:solidFill>
                <a:latin typeface="Rockwell" pitchFamily="18" charset="0"/>
              </a:defRPr>
            </a:lvl2pPr>
            <a:lvl3pPr marL="1143000" indent="-228600" eaLnBrk="0" hangingPunct="0">
              <a:spcBef>
                <a:spcPts val="400"/>
              </a:spcBef>
              <a:buClr>
                <a:srgbClr val="A8CDD7"/>
              </a:buClr>
              <a:buSzPct val="100000"/>
              <a:buFont typeface="Wingdings 2" pitchFamily="18" charset="2"/>
              <a:buChar char=""/>
              <a:defRPr sz="2300">
                <a:solidFill>
                  <a:schemeClr val="tx1"/>
                </a:solidFill>
                <a:latin typeface="Rockwell" pitchFamily="18" charset="0"/>
              </a:defRPr>
            </a:lvl3pPr>
            <a:lvl4pPr marL="1600200" indent="-228600" eaLnBrk="0" hangingPunct="0">
              <a:spcBef>
                <a:spcPts val="400"/>
              </a:spcBef>
              <a:buClr>
                <a:srgbClr val="A8CDD7"/>
              </a:buClr>
              <a:buSzPct val="100000"/>
              <a:buFont typeface="Wingdings 2" pitchFamily="18" charset="2"/>
              <a:buChar char=""/>
              <a:defRPr sz="2000">
                <a:solidFill>
                  <a:schemeClr val="tx1"/>
                </a:solidFill>
                <a:latin typeface="Rockwell" pitchFamily="18" charset="0"/>
              </a:defRPr>
            </a:lvl4pPr>
            <a:lvl5pPr marL="2057400" indent="-228600" eaLnBrk="0" hangingPunct="0">
              <a:spcBef>
                <a:spcPts val="400"/>
              </a:spcBef>
              <a:buClr>
                <a:srgbClr val="A8CDD7"/>
              </a:buClr>
              <a:buSzPct val="100000"/>
              <a:buFont typeface="Wingdings 2" pitchFamily="18" charset="2"/>
              <a:buChar char=""/>
              <a:defRPr sz="1900">
                <a:solidFill>
                  <a:schemeClr val="tx1"/>
                </a:solidFill>
                <a:latin typeface="Rockwell" pitchFamily="18" charset="0"/>
              </a:defRPr>
            </a:lvl5pPr>
            <a:lvl6pPr marL="2514600" indent="-228600" eaLnBrk="0" fontAlgn="base" hangingPunct="0">
              <a:spcBef>
                <a:spcPts val="400"/>
              </a:spcBef>
              <a:spcAft>
                <a:spcPct val="0"/>
              </a:spcAft>
              <a:buClr>
                <a:srgbClr val="A8CDD7"/>
              </a:buClr>
              <a:buSzPct val="100000"/>
              <a:buFont typeface="Wingdings 2" pitchFamily="18" charset="2"/>
              <a:buChar char=""/>
              <a:defRPr sz="1900">
                <a:solidFill>
                  <a:schemeClr val="tx1"/>
                </a:solidFill>
                <a:latin typeface="Rockwell" pitchFamily="18" charset="0"/>
              </a:defRPr>
            </a:lvl6pPr>
            <a:lvl7pPr marL="2971800" indent="-228600" eaLnBrk="0" fontAlgn="base" hangingPunct="0">
              <a:spcBef>
                <a:spcPts val="400"/>
              </a:spcBef>
              <a:spcAft>
                <a:spcPct val="0"/>
              </a:spcAft>
              <a:buClr>
                <a:srgbClr val="A8CDD7"/>
              </a:buClr>
              <a:buSzPct val="100000"/>
              <a:buFont typeface="Wingdings 2" pitchFamily="18" charset="2"/>
              <a:buChar char=""/>
              <a:defRPr sz="1900">
                <a:solidFill>
                  <a:schemeClr val="tx1"/>
                </a:solidFill>
                <a:latin typeface="Rockwell" pitchFamily="18" charset="0"/>
              </a:defRPr>
            </a:lvl7pPr>
            <a:lvl8pPr marL="3429000" indent="-228600" eaLnBrk="0" fontAlgn="base" hangingPunct="0">
              <a:spcBef>
                <a:spcPts val="400"/>
              </a:spcBef>
              <a:spcAft>
                <a:spcPct val="0"/>
              </a:spcAft>
              <a:buClr>
                <a:srgbClr val="A8CDD7"/>
              </a:buClr>
              <a:buSzPct val="100000"/>
              <a:buFont typeface="Wingdings 2" pitchFamily="18" charset="2"/>
              <a:buChar char=""/>
              <a:defRPr sz="1900">
                <a:solidFill>
                  <a:schemeClr val="tx1"/>
                </a:solidFill>
                <a:latin typeface="Rockwell" pitchFamily="18" charset="0"/>
              </a:defRPr>
            </a:lvl8pPr>
            <a:lvl9pPr marL="3886200" indent="-228600" eaLnBrk="0" fontAlgn="base" hangingPunct="0">
              <a:spcBef>
                <a:spcPts val="400"/>
              </a:spcBef>
              <a:spcAft>
                <a:spcPct val="0"/>
              </a:spcAft>
              <a:buClr>
                <a:srgbClr val="A8CDD7"/>
              </a:buClr>
              <a:buSzPct val="100000"/>
              <a:buFont typeface="Wingdings 2" pitchFamily="18" charset="2"/>
              <a:buChar char=""/>
              <a:defRPr sz="1900">
                <a:solidFill>
                  <a:schemeClr val="tx1"/>
                </a:solidFill>
                <a:latin typeface="Rockwell" pitchFamily="18" charset="0"/>
              </a:defRPr>
            </a:lvl9pPr>
          </a:lstStyle>
          <a:p>
            <a:pPr eaLnBrk="1" hangingPunct="1">
              <a:lnSpc>
                <a:spcPct val="80000"/>
              </a:lnSpc>
              <a:spcBef>
                <a:spcPct val="20000"/>
              </a:spcBef>
              <a:buClr>
                <a:srgbClr val="FF0000"/>
              </a:buClr>
              <a:buSzTx/>
              <a:buFontTx/>
              <a:buChar char="•"/>
            </a:pPr>
            <a:endParaRPr lang="en-US" altLang="en-US" sz="2000">
              <a:latin typeface="Tahoma" pitchFamily="34" charset="0"/>
            </a:endParaRPr>
          </a:p>
          <a:p>
            <a:pPr eaLnBrk="1" hangingPunct="1">
              <a:lnSpc>
                <a:spcPct val="80000"/>
              </a:lnSpc>
              <a:spcBef>
                <a:spcPct val="20000"/>
              </a:spcBef>
              <a:buClr>
                <a:srgbClr val="FF0000"/>
              </a:buClr>
              <a:buSzTx/>
              <a:buFontTx/>
              <a:buNone/>
            </a:pPr>
            <a:endParaRPr lang="en-US" altLang="en-US" sz="2000">
              <a:latin typeface="Tahoma" pitchFamily="34" charset="0"/>
            </a:endParaRPr>
          </a:p>
        </p:txBody>
      </p:sp>
      <p:sp>
        <p:nvSpPr>
          <p:cNvPr id="23557" name="Rectangle 7"/>
          <p:cNvSpPr>
            <a:spLocks noChangeArrowheads="1"/>
          </p:cNvSpPr>
          <p:nvPr/>
        </p:nvSpPr>
        <p:spPr bwMode="auto">
          <a:xfrm>
            <a:off x="152400" y="1447800"/>
            <a:ext cx="5791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buClr>
                <a:schemeClr val="accent1"/>
              </a:buClr>
              <a:buSzPct val="70000"/>
              <a:buFont typeface="Wingdings 2" pitchFamily="18" charset="2"/>
              <a:buChar char=""/>
              <a:tabLst>
                <a:tab pos="339725" algn="l"/>
              </a:tabLst>
              <a:defRPr sz="3200">
                <a:solidFill>
                  <a:schemeClr val="tx1"/>
                </a:solidFill>
                <a:latin typeface="Rockwell" pitchFamily="18" charset="0"/>
              </a:defRPr>
            </a:lvl1pPr>
            <a:lvl2pPr marL="742950" indent="-285750" eaLnBrk="0" hangingPunct="0">
              <a:spcBef>
                <a:spcPts val="400"/>
              </a:spcBef>
              <a:buClr>
                <a:schemeClr val="accent2"/>
              </a:buClr>
              <a:buSzPct val="90000"/>
              <a:buChar char="•"/>
              <a:tabLst>
                <a:tab pos="339725" algn="l"/>
              </a:tabLst>
              <a:defRPr sz="2600">
                <a:solidFill>
                  <a:schemeClr val="tx1"/>
                </a:solidFill>
                <a:latin typeface="Rockwell" pitchFamily="18" charset="0"/>
              </a:defRPr>
            </a:lvl2pPr>
            <a:lvl3pPr marL="1143000" indent="-228600" eaLnBrk="0" hangingPunct="0">
              <a:spcBef>
                <a:spcPts val="400"/>
              </a:spcBef>
              <a:buClr>
                <a:srgbClr val="A8CDD7"/>
              </a:buClr>
              <a:buSzPct val="100000"/>
              <a:buFont typeface="Wingdings 2" pitchFamily="18" charset="2"/>
              <a:buChar char=""/>
              <a:tabLst>
                <a:tab pos="339725" algn="l"/>
              </a:tabLst>
              <a:defRPr sz="2300">
                <a:solidFill>
                  <a:schemeClr val="tx1"/>
                </a:solidFill>
                <a:latin typeface="Rockwell" pitchFamily="18" charset="0"/>
              </a:defRPr>
            </a:lvl3pPr>
            <a:lvl4pPr marL="1600200" indent="-228600" eaLnBrk="0" hangingPunct="0">
              <a:spcBef>
                <a:spcPts val="400"/>
              </a:spcBef>
              <a:buClr>
                <a:srgbClr val="A8CDD7"/>
              </a:buClr>
              <a:buSzPct val="100000"/>
              <a:buFont typeface="Wingdings 2" pitchFamily="18" charset="2"/>
              <a:buChar char=""/>
              <a:tabLst>
                <a:tab pos="339725" algn="l"/>
              </a:tabLst>
              <a:defRPr sz="2000">
                <a:solidFill>
                  <a:schemeClr val="tx1"/>
                </a:solidFill>
                <a:latin typeface="Rockwell" pitchFamily="18" charset="0"/>
              </a:defRPr>
            </a:lvl4pPr>
            <a:lvl5pPr marL="2057400" indent="-228600" eaLnBrk="0" hangingPunct="0">
              <a:spcBef>
                <a:spcPts val="400"/>
              </a:spcBef>
              <a:buClr>
                <a:srgbClr val="A8CDD7"/>
              </a:buClr>
              <a:buSzPct val="100000"/>
              <a:buFont typeface="Wingdings 2" pitchFamily="18" charset="2"/>
              <a:buChar char=""/>
              <a:tabLst>
                <a:tab pos="339725" algn="l"/>
              </a:tabLst>
              <a:defRPr sz="1900">
                <a:solidFill>
                  <a:schemeClr val="tx1"/>
                </a:solidFill>
                <a:latin typeface="Rockwell" pitchFamily="18" charset="0"/>
              </a:defRPr>
            </a:lvl5pPr>
            <a:lvl6pPr marL="2514600" indent="-228600" eaLnBrk="0" fontAlgn="base" hangingPunct="0">
              <a:spcBef>
                <a:spcPts val="400"/>
              </a:spcBef>
              <a:spcAft>
                <a:spcPct val="0"/>
              </a:spcAft>
              <a:buClr>
                <a:srgbClr val="A8CDD7"/>
              </a:buClr>
              <a:buSzPct val="100000"/>
              <a:buFont typeface="Wingdings 2" pitchFamily="18" charset="2"/>
              <a:buChar char=""/>
              <a:tabLst>
                <a:tab pos="339725" algn="l"/>
              </a:tabLst>
              <a:defRPr sz="1900">
                <a:solidFill>
                  <a:schemeClr val="tx1"/>
                </a:solidFill>
                <a:latin typeface="Rockwell" pitchFamily="18" charset="0"/>
              </a:defRPr>
            </a:lvl6pPr>
            <a:lvl7pPr marL="2971800" indent="-228600" eaLnBrk="0" fontAlgn="base" hangingPunct="0">
              <a:spcBef>
                <a:spcPts val="400"/>
              </a:spcBef>
              <a:spcAft>
                <a:spcPct val="0"/>
              </a:spcAft>
              <a:buClr>
                <a:srgbClr val="A8CDD7"/>
              </a:buClr>
              <a:buSzPct val="100000"/>
              <a:buFont typeface="Wingdings 2" pitchFamily="18" charset="2"/>
              <a:buChar char=""/>
              <a:tabLst>
                <a:tab pos="339725" algn="l"/>
              </a:tabLst>
              <a:defRPr sz="1900">
                <a:solidFill>
                  <a:schemeClr val="tx1"/>
                </a:solidFill>
                <a:latin typeface="Rockwell" pitchFamily="18" charset="0"/>
              </a:defRPr>
            </a:lvl7pPr>
            <a:lvl8pPr marL="3429000" indent="-228600" eaLnBrk="0" fontAlgn="base" hangingPunct="0">
              <a:spcBef>
                <a:spcPts val="400"/>
              </a:spcBef>
              <a:spcAft>
                <a:spcPct val="0"/>
              </a:spcAft>
              <a:buClr>
                <a:srgbClr val="A8CDD7"/>
              </a:buClr>
              <a:buSzPct val="100000"/>
              <a:buFont typeface="Wingdings 2" pitchFamily="18" charset="2"/>
              <a:buChar char=""/>
              <a:tabLst>
                <a:tab pos="339725" algn="l"/>
              </a:tabLst>
              <a:defRPr sz="1900">
                <a:solidFill>
                  <a:schemeClr val="tx1"/>
                </a:solidFill>
                <a:latin typeface="Rockwell" pitchFamily="18" charset="0"/>
              </a:defRPr>
            </a:lvl8pPr>
            <a:lvl9pPr marL="3886200" indent="-228600" eaLnBrk="0" fontAlgn="base" hangingPunct="0">
              <a:spcBef>
                <a:spcPts val="400"/>
              </a:spcBef>
              <a:spcAft>
                <a:spcPct val="0"/>
              </a:spcAft>
              <a:buClr>
                <a:srgbClr val="A8CDD7"/>
              </a:buClr>
              <a:buSzPct val="100000"/>
              <a:buFont typeface="Wingdings 2" pitchFamily="18" charset="2"/>
              <a:buChar char=""/>
              <a:tabLst>
                <a:tab pos="339725" algn="l"/>
              </a:tabLst>
              <a:defRPr sz="1900">
                <a:solidFill>
                  <a:schemeClr val="tx1"/>
                </a:solidFill>
                <a:latin typeface="Rockwell" pitchFamily="18" charset="0"/>
              </a:defRPr>
            </a:lvl9pPr>
          </a:lstStyle>
          <a:p>
            <a:pPr algn="just" eaLnBrk="1" hangingPunct="1">
              <a:buClrTx/>
              <a:buSzTx/>
              <a:buFontTx/>
              <a:buNone/>
            </a:pPr>
            <a:endParaRPr lang="en-US" altLang="en-US" sz="2000" b="1" u="sng">
              <a:latin typeface="Bell MT" pitchFamily="18" charset="0"/>
            </a:endParaRPr>
          </a:p>
          <a:p>
            <a:pPr algn="just" eaLnBrk="1" hangingPunct="1">
              <a:buClrTx/>
              <a:buSzTx/>
              <a:buFontTx/>
              <a:buNone/>
            </a:pPr>
            <a:endParaRPr lang="en-US" altLang="en-US" sz="2000" b="1" u="sng">
              <a:latin typeface="Bell MT"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192448312"/>
              </p:ext>
            </p:extLst>
          </p:nvPr>
        </p:nvGraphicFramePr>
        <p:xfrm>
          <a:off x="438150" y="1676400"/>
          <a:ext cx="7959725" cy="3992397"/>
        </p:xfrm>
        <a:graphic>
          <a:graphicData uri="http://schemas.openxmlformats.org/drawingml/2006/table">
            <a:tbl>
              <a:tblPr firstRow="1" firstCol="1" bandRow="1">
                <a:tableStyleId>{5C22544A-7EE6-4342-B048-85BDC9FD1C3A}</a:tableStyleId>
              </a:tblPr>
              <a:tblGrid>
                <a:gridCol w="3371581"/>
                <a:gridCol w="4588144"/>
              </a:tblGrid>
              <a:tr h="188953">
                <a:tc>
                  <a:txBody>
                    <a:bodyPr/>
                    <a:lstStyle/>
                    <a:p>
                      <a:pPr marL="0" marR="0" algn="just">
                        <a:spcBef>
                          <a:spcPts val="0"/>
                        </a:spcBef>
                        <a:spcAft>
                          <a:spcPts val="0"/>
                        </a:spcAft>
                      </a:pPr>
                      <a:r>
                        <a:rPr lang="en-US" sz="1100" b="0" dirty="0">
                          <a:solidFill>
                            <a:schemeClr val="bg1"/>
                          </a:solidFill>
                          <a:effectLst/>
                        </a:rPr>
                        <a:t>Lifting capacity per jack:</a:t>
                      </a:r>
                      <a:endParaRPr lang="en-US" sz="1200" b="0" dirty="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dirty="0">
                          <a:solidFill>
                            <a:schemeClr val="bg1"/>
                          </a:solidFill>
                          <a:effectLst/>
                        </a:rPr>
                        <a:t>20 tons  </a:t>
                      </a:r>
                      <a:endParaRPr lang="en-US" sz="1200" b="0" dirty="0">
                        <a:solidFill>
                          <a:schemeClr val="bg1"/>
                        </a:solidFill>
                        <a:effectLst/>
                        <a:latin typeface="Arial"/>
                        <a:ea typeface="Times New Roman"/>
                      </a:endParaRPr>
                    </a:p>
                  </a:txBody>
                  <a:tcPr marL="68575" marR="68575" marT="0" marB="0"/>
                </a:tc>
              </a:tr>
              <a:tr h="188953">
                <a:tc>
                  <a:txBody>
                    <a:bodyPr/>
                    <a:lstStyle/>
                    <a:p>
                      <a:pPr marL="0" marR="0" algn="just">
                        <a:spcBef>
                          <a:spcPts val="0"/>
                        </a:spcBef>
                        <a:spcAft>
                          <a:spcPts val="0"/>
                        </a:spcAft>
                      </a:pPr>
                      <a:r>
                        <a:rPr lang="en-US" sz="1100" b="0" dirty="0">
                          <a:solidFill>
                            <a:schemeClr val="bg1"/>
                          </a:solidFill>
                          <a:effectLst/>
                        </a:rPr>
                        <a:t>Lifting capacity per set of four jacks:</a:t>
                      </a:r>
                      <a:endParaRPr lang="en-US" sz="1200" b="0" dirty="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a:solidFill>
                            <a:schemeClr val="bg1"/>
                          </a:solidFill>
                          <a:effectLst/>
                        </a:rPr>
                        <a:t>80 tons</a:t>
                      </a:r>
                      <a:endParaRPr lang="en-US" sz="1200" b="0">
                        <a:solidFill>
                          <a:schemeClr val="bg1"/>
                        </a:solidFill>
                        <a:effectLst/>
                        <a:latin typeface="Arial"/>
                        <a:ea typeface="Times New Roman"/>
                      </a:endParaRPr>
                    </a:p>
                  </a:txBody>
                  <a:tcPr marL="68575" marR="68575" marT="0" marB="0"/>
                </a:tc>
              </a:tr>
              <a:tr h="377907">
                <a:tc>
                  <a:txBody>
                    <a:bodyPr/>
                    <a:lstStyle/>
                    <a:p>
                      <a:pPr marL="0" marR="0" algn="just">
                        <a:spcBef>
                          <a:spcPts val="0"/>
                        </a:spcBef>
                        <a:spcAft>
                          <a:spcPts val="0"/>
                        </a:spcAft>
                      </a:pPr>
                      <a:r>
                        <a:rPr lang="en-US" sz="1100" b="0" dirty="0">
                          <a:solidFill>
                            <a:schemeClr val="bg1"/>
                          </a:solidFill>
                          <a:effectLst/>
                        </a:rPr>
                        <a:t>Lowest position of cantilever (claw) above upper edge of rail (floor):</a:t>
                      </a:r>
                      <a:endParaRPr lang="en-US" sz="1200" b="0" dirty="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a:solidFill>
                            <a:schemeClr val="bg1"/>
                          </a:solidFill>
                          <a:effectLst/>
                        </a:rPr>
                        <a:t>400 mm</a:t>
                      </a:r>
                      <a:endParaRPr lang="en-US" sz="1200" b="0">
                        <a:solidFill>
                          <a:schemeClr val="bg1"/>
                        </a:solidFill>
                        <a:effectLst/>
                        <a:latin typeface="Arial"/>
                        <a:ea typeface="Times New Roman"/>
                      </a:endParaRPr>
                    </a:p>
                  </a:txBody>
                  <a:tcPr marL="68575" marR="68575" marT="0" marB="0"/>
                </a:tc>
              </a:tr>
              <a:tr h="377907">
                <a:tc>
                  <a:txBody>
                    <a:bodyPr/>
                    <a:lstStyle/>
                    <a:p>
                      <a:pPr marL="0" marR="0" algn="just">
                        <a:spcBef>
                          <a:spcPts val="0"/>
                        </a:spcBef>
                        <a:spcAft>
                          <a:spcPts val="0"/>
                        </a:spcAft>
                      </a:pPr>
                      <a:r>
                        <a:rPr lang="en-US" sz="1100" b="0">
                          <a:solidFill>
                            <a:schemeClr val="bg1"/>
                          </a:solidFill>
                          <a:effectLst/>
                        </a:rPr>
                        <a:t>Highest position of cantilever (claw) above upper edge of rail (floor):</a:t>
                      </a:r>
                      <a:endParaRPr lang="en-US" sz="1200" b="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a:solidFill>
                            <a:schemeClr val="bg1"/>
                          </a:solidFill>
                          <a:effectLst/>
                        </a:rPr>
                        <a:t>not less than 1950mm</a:t>
                      </a:r>
                      <a:endParaRPr lang="en-US" sz="1200" b="0">
                        <a:solidFill>
                          <a:schemeClr val="bg1"/>
                        </a:solidFill>
                        <a:effectLst/>
                        <a:latin typeface="Arial"/>
                        <a:ea typeface="Times New Roman"/>
                      </a:endParaRPr>
                    </a:p>
                  </a:txBody>
                  <a:tcPr marL="68575" marR="68575" marT="0" marB="0"/>
                </a:tc>
              </a:tr>
              <a:tr h="188953">
                <a:tc>
                  <a:txBody>
                    <a:bodyPr/>
                    <a:lstStyle/>
                    <a:p>
                      <a:pPr marL="0" marR="0" algn="just">
                        <a:spcBef>
                          <a:spcPts val="0"/>
                        </a:spcBef>
                        <a:spcAft>
                          <a:spcPts val="0"/>
                        </a:spcAft>
                      </a:pPr>
                      <a:r>
                        <a:rPr lang="en-US" sz="1100" b="0">
                          <a:solidFill>
                            <a:schemeClr val="bg1"/>
                          </a:solidFill>
                          <a:effectLst/>
                        </a:rPr>
                        <a:t>Vertical Stroke:</a:t>
                      </a:r>
                      <a:endParaRPr lang="en-US" sz="1200" b="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a:solidFill>
                            <a:schemeClr val="bg1"/>
                          </a:solidFill>
                          <a:effectLst/>
                        </a:rPr>
                        <a:t>not less than 1565mm</a:t>
                      </a:r>
                      <a:endParaRPr lang="en-US" sz="1200" b="0">
                        <a:solidFill>
                          <a:schemeClr val="bg1"/>
                        </a:solidFill>
                        <a:effectLst/>
                        <a:latin typeface="Arial"/>
                        <a:ea typeface="Times New Roman"/>
                      </a:endParaRPr>
                    </a:p>
                  </a:txBody>
                  <a:tcPr marL="68575" marR="68575" marT="0" marB="0"/>
                </a:tc>
              </a:tr>
              <a:tr h="188953">
                <a:tc>
                  <a:txBody>
                    <a:bodyPr/>
                    <a:lstStyle/>
                    <a:p>
                      <a:pPr marL="0" marR="0" algn="just">
                        <a:spcBef>
                          <a:spcPts val="0"/>
                        </a:spcBef>
                        <a:spcAft>
                          <a:spcPts val="0"/>
                        </a:spcAft>
                      </a:pPr>
                      <a:r>
                        <a:rPr lang="en-US" sz="1100" b="0">
                          <a:solidFill>
                            <a:schemeClr val="bg1"/>
                          </a:solidFill>
                          <a:effectLst/>
                        </a:rPr>
                        <a:t>Lifting/lowering speed:</a:t>
                      </a:r>
                      <a:endParaRPr lang="en-US" sz="1200" b="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a:solidFill>
                            <a:schemeClr val="bg1"/>
                          </a:solidFill>
                          <a:effectLst/>
                        </a:rPr>
                        <a:t>12 to16 inch per minute</a:t>
                      </a:r>
                      <a:endParaRPr lang="en-US" sz="1200" b="0">
                        <a:solidFill>
                          <a:schemeClr val="bg1"/>
                        </a:solidFill>
                        <a:effectLst/>
                        <a:latin typeface="Arial"/>
                        <a:ea typeface="Times New Roman"/>
                      </a:endParaRPr>
                    </a:p>
                  </a:txBody>
                  <a:tcPr marL="68575" marR="68575" marT="0" marB="0"/>
                </a:tc>
              </a:tr>
              <a:tr h="188953">
                <a:tc>
                  <a:txBody>
                    <a:bodyPr/>
                    <a:lstStyle/>
                    <a:p>
                      <a:pPr marL="0" marR="0" algn="just">
                        <a:spcBef>
                          <a:spcPts val="0"/>
                        </a:spcBef>
                        <a:spcAft>
                          <a:spcPts val="0"/>
                        </a:spcAft>
                      </a:pPr>
                      <a:r>
                        <a:rPr lang="en-US" sz="1100" b="0">
                          <a:solidFill>
                            <a:schemeClr val="bg1"/>
                          </a:solidFill>
                          <a:effectLst/>
                        </a:rPr>
                        <a:t>Operating Voltage:</a:t>
                      </a:r>
                      <a:endParaRPr lang="en-US" sz="1200" b="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dirty="0" smtClean="0">
                          <a:solidFill>
                            <a:schemeClr val="bg1"/>
                          </a:solidFill>
                          <a:effectLst/>
                        </a:rPr>
                        <a:t>480 V</a:t>
                      </a:r>
                      <a:endParaRPr lang="en-US" sz="1200" b="0" dirty="0">
                        <a:solidFill>
                          <a:schemeClr val="bg1"/>
                        </a:solidFill>
                        <a:effectLst/>
                        <a:latin typeface="Arial"/>
                        <a:ea typeface="Times New Roman"/>
                      </a:endParaRPr>
                    </a:p>
                  </a:txBody>
                  <a:tcPr marL="68575" marR="68575" marT="0" marB="0"/>
                </a:tc>
              </a:tr>
              <a:tr h="188953">
                <a:tc>
                  <a:txBody>
                    <a:bodyPr/>
                    <a:lstStyle/>
                    <a:p>
                      <a:pPr marL="0" marR="0" algn="just">
                        <a:spcBef>
                          <a:spcPts val="0"/>
                        </a:spcBef>
                        <a:spcAft>
                          <a:spcPts val="0"/>
                        </a:spcAft>
                      </a:pPr>
                      <a:r>
                        <a:rPr lang="en-US" sz="1100" b="0" dirty="0">
                          <a:solidFill>
                            <a:schemeClr val="bg1"/>
                          </a:solidFill>
                          <a:effectLst/>
                        </a:rPr>
                        <a:t>Protection of electrical equipment:</a:t>
                      </a:r>
                      <a:endParaRPr lang="en-US" sz="1200" b="0" dirty="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a:solidFill>
                            <a:schemeClr val="bg1"/>
                          </a:solidFill>
                          <a:effectLst/>
                        </a:rPr>
                        <a:t>IP 54 or higher</a:t>
                      </a:r>
                      <a:endParaRPr lang="en-US" sz="1200" b="0">
                        <a:solidFill>
                          <a:schemeClr val="bg1"/>
                        </a:solidFill>
                        <a:effectLst/>
                        <a:latin typeface="Arial"/>
                        <a:ea typeface="Times New Roman"/>
                      </a:endParaRPr>
                    </a:p>
                  </a:txBody>
                  <a:tcPr marL="68575" marR="68575" marT="0" marB="0"/>
                </a:tc>
              </a:tr>
              <a:tr h="188953">
                <a:tc>
                  <a:txBody>
                    <a:bodyPr/>
                    <a:lstStyle/>
                    <a:p>
                      <a:pPr marL="0" marR="0" algn="just">
                        <a:spcBef>
                          <a:spcPts val="0"/>
                        </a:spcBef>
                        <a:spcAft>
                          <a:spcPts val="0"/>
                        </a:spcAft>
                      </a:pPr>
                      <a:r>
                        <a:rPr lang="en-US" sz="1100" b="0">
                          <a:solidFill>
                            <a:schemeClr val="bg1"/>
                          </a:solidFill>
                          <a:effectLst/>
                        </a:rPr>
                        <a:t>Synchronized precision for set</a:t>
                      </a:r>
                      <a:endParaRPr lang="en-US" sz="1200" b="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a:solidFill>
                            <a:schemeClr val="bg1"/>
                          </a:solidFill>
                          <a:effectLst/>
                        </a:rPr>
                        <a:t>4 mm or .16 in</a:t>
                      </a:r>
                      <a:endParaRPr lang="en-US" sz="1200" b="0">
                        <a:solidFill>
                          <a:schemeClr val="bg1"/>
                        </a:solidFill>
                        <a:effectLst/>
                        <a:latin typeface="Arial"/>
                        <a:ea typeface="Times New Roman"/>
                      </a:endParaRPr>
                    </a:p>
                  </a:txBody>
                  <a:tcPr marL="68575" marR="68575" marT="0" marB="0"/>
                </a:tc>
              </a:tr>
              <a:tr h="188953">
                <a:tc>
                  <a:txBody>
                    <a:bodyPr/>
                    <a:lstStyle/>
                    <a:p>
                      <a:pPr marL="0" marR="0" algn="just">
                        <a:spcBef>
                          <a:spcPts val="0"/>
                        </a:spcBef>
                        <a:spcAft>
                          <a:spcPts val="0"/>
                        </a:spcAft>
                      </a:pPr>
                      <a:r>
                        <a:rPr lang="en-US" sz="1100" b="0">
                          <a:solidFill>
                            <a:schemeClr val="bg1"/>
                          </a:solidFill>
                          <a:effectLst/>
                        </a:rPr>
                        <a:t>Noise Level</a:t>
                      </a:r>
                      <a:endParaRPr lang="en-US" sz="1200" b="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a:solidFill>
                            <a:schemeClr val="bg1"/>
                          </a:solidFill>
                          <a:effectLst/>
                        </a:rPr>
                        <a:t>&lt; 70 db (A)</a:t>
                      </a:r>
                      <a:endParaRPr lang="en-US" sz="1200" b="0">
                        <a:solidFill>
                          <a:schemeClr val="bg1"/>
                        </a:solidFill>
                        <a:effectLst/>
                        <a:latin typeface="Arial"/>
                        <a:ea typeface="Times New Roman"/>
                      </a:endParaRPr>
                    </a:p>
                  </a:txBody>
                  <a:tcPr marL="68575" marR="68575" marT="0" marB="0"/>
                </a:tc>
              </a:tr>
              <a:tr h="780192">
                <a:tc>
                  <a:txBody>
                    <a:bodyPr/>
                    <a:lstStyle/>
                    <a:p>
                      <a:pPr marL="0" marR="0" algn="just">
                        <a:spcBef>
                          <a:spcPts val="0"/>
                        </a:spcBef>
                        <a:spcAft>
                          <a:spcPts val="0"/>
                        </a:spcAft>
                      </a:pPr>
                      <a:r>
                        <a:rPr lang="en-US" sz="1100" b="0" dirty="0">
                          <a:solidFill>
                            <a:schemeClr val="bg1"/>
                          </a:solidFill>
                          <a:effectLst/>
                        </a:rPr>
                        <a:t>Documentation:</a:t>
                      </a:r>
                      <a:endParaRPr lang="en-US" sz="1200" b="0" dirty="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a:solidFill>
                            <a:schemeClr val="bg1"/>
                          </a:solidFill>
                          <a:effectLst/>
                        </a:rPr>
                        <a:t>Two fold each: GA drawing, Spare Parts List, Wiring Diagram, Lubrication Plan, Operation and Maintenance manual.  Refer to Deliverables section.</a:t>
                      </a:r>
                      <a:endParaRPr lang="en-US" sz="1200" b="0">
                        <a:solidFill>
                          <a:schemeClr val="bg1"/>
                        </a:solidFill>
                        <a:effectLst/>
                        <a:latin typeface="Arial"/>
                        <a:ea typeface="Times New Roman"/>
                      </a:endParaRPr>
                    </a:p>
                  </a:txBody>
                  <a:tcPr marL="68575" marR="68575" marT="0" marB="0"/>
                </a:tc>
              </a:tr>
              <a:tr h="566860">
                <a:tc>
                  <a:txBody>
                    <a:bodyPr/>
                    <a:lstStyle/>
                    <a:p>
                      <a:pPr marL="0" marR="0" algn="just">
                        <a:spcBef>
                          <a:spcPts val="0"/>
                        </a:spcBef>
                        <a:spcAft>
                          <a:spcPts val="0"/>
                        </a:spcAft>
                      </a:pPr>
                      <a:r>
                        <a:rPr lang="en-US" sz="1100" b="0" dirty="0">
                          <a:solidFill>
                            <a:schemeClr val="bg1"/>
                          </a:solidFill>
                          <a:effectLst/>
                        </a:rPr>
                        <a:t>Coating:</a:t>
                      </a:r>
                      <a:endParaRPr lang="en-US" sz="1200" b="0" dirty="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a:solidFill>
                            <a:schemeClr val="bg1"/>
                          </a:solidFill>
                          <a:effectLst/>
                        </a:rPr>
                        <a:t>Blast cleaning according to SIS 05 5900 Standard, SA grade 2-1/2.  Color: Yellow, RAL 1007 </a:t>
                      </a:r>
                      <a:endParaRPr lang="en-US" sz="1200" b="0">
                        <a:solidFill>
                          <a:schemeClr val="bg1"/>
                        </a:solidFill>
                        <a:effectLst/>
                        <a:latin typeface="Arial"/>
                        <a:ea typeface="Times New Roman"/>
                      </a:endParaRPr>
                    </a:p>
                  </a:txBody>
                  <a:tcPr marL="68575" marR="68575" marT="0" marB="0"/>
                </a:tc>
              </a:tr>
              <a:tr h="377907">
                <a:tc>
                  <a:txBody>
                    <a:bodyPr/>
                    <a:lstStyle/>
                    <a:p>
                      <a:pPr marL="0" marR="0" algn="just">
                        <a:spcBef>
                          <a:spcPts val="0"/>
                        </a:spcBef>
                        <a:spcAft>
                          <a:spcPts val="0"/>
                        </a:spcAft>
                      </a:pPr>
                      <a:r>
                        <a:rPr lang="en-US" sz="1100" b="0">
                          <a:solidFill>
                            <a:schemeClr val="bg1"/>
                          </a:solidFill>
                          <a:effectLst/>
                        </a:rPr>
                        <a:t>Regulations:</a:t>
                      </a:r>
                      <a:endParaRPr lang="en-US" sz="1200" b="0">
                        <a:solidFill>
                          <a:schemeClr val="bg1"/>
                        </a:solidFill>
                        <a:effectLst/>
                        <a:latin typeface="Arial"/>
                        <a:ea typeface="Times New Roman"/>
                      </a:endParaRPr>
                    </a:p>
                  </a:txBody>
                  <a:tcPr marL="68575" marR="68575" marT="0" marB="0"/>
                </a:tc>
                <a:tc>
                  <a:txBody>
                    <a:bodyPr/>
                    <a:lstStyle/>
                    <a:p>
                      <a:pPr marL="0" marR="0" algn="just">
                        <a:spcBef>
                          <a:spcPts val="0"/>
                        </a:spcBef>
                        <a:spcAft>
                          <a:spcPts val="0"/>
                        </a:spcAft>
                      </a:pPr>
                      <a:r>
                        <a:rPr lang="en-US" sz="1100" b="0" dirty="0">
                          <a:solidFill>
                            <a:schemeClr val="bg1"/>
                          </a:solidFill>
                          <a:effectLst/>
                        </a:rPr>
                        <a:t>EN 1493, ISO Standard, DIN Standard, IEC Regulations, VDE Regulations, and OSHA</a:t>
                      </a:r>
                      <a:endParaRPr lang="en-US" sz="1200" b="0" dirty="0">
                        <a:solidFill>
                          <a:schemeClr val="bg1"/>
                        </a:solidFill>
                        <a:effectLst/>
                        <a:latin typeface="Arial"/>
                        <a:ea typeface="Times New Roman"/>
                      </a:endParaRPr>
                    </a:p>
                  </a:txBody>
                  <a:tcPr marL="68575" marR="68575" marT="0" marB="0"/>
                </a:tc>
              </a:tr>
            </a:tbl>
          </a:graphicData>
        </a:graphic>
      </p:graphicFrame>
      <p:sp>
        <p:nvSpPr>
          <p:cNvPr id="4" name="Rectangle 8"/>
          <p:cNvSpPr>
            <a:spLocks noChangeArrowheads="1"/>
          </p:cNvSpPr>
          <p:nvPr/>
        </p:nvSpPr>
        <p:spPr bwMode="auto">
          <a:xfrm>
            <a:off x="457200" y="1155413"/>
            <a:ext cx="3380413" cy="5847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p>
            <a:pPr eaLnBrk="0" hangingPunct="0">
              <a:defRPr/>
            </a:pPr>
            <a:r>
              <a:rPr lang="en-US" altLang="en-US" sz="1400" dirty="0" smtClean="0">
                <a:latin typeface="Calibri" pitchFamily="34" charset="0"/>
                <a:ea typeface="Times New Roman" pitchFamily="18" charset="0"/>
                <a:cs typeface="Times New Roman" pitchFamily="18" charset="0"/>
              </a:rPr>
              <a:t>Lifts shall meet the following requirements</a:t>
            </a:r>
            <a:r>
              <a:rPr lang="en-US" altLang="en-US" sz="1100" dirty="0" smtClean="0">
                <a:latin typeface="Calibri" pitchFamily="34" charset="0"/>
                <a:ea typeface="Times New Roman" pitchFamily="18" charset="0"/>
                <a:cs typeface="Times New Roman" pitchFamily="18" charset="0"/>
              </a:rPr>
              <a:t>: </a:t>
            </a:r>
            <a:endParaRPr lang="en-US" altLang="en-US" sz="600" dirty="0">
              <a:latin typeface="Arial" pitchFamily="34" charset="0"/>
            </a:endParaRPr>
          </a:p>
          <a:p>
            <a:pPr eaLnBrk="0" hangingPunct="0">
              <a:defRPr/>
            </a:pPr>
            <a:endParaRPr lang="en-US" altLang="en-US" dirty="0">
              <a:latin typeface="Arial" pitchFamily="34" charset="0"/>
            </a:endParaRPr>
          </a:p>
        </p:txBody>
      </p:sp>
      <p:sp>
        <p:nvSpPr>
          <p:cNvPr id="9" name="Content Placeholder 48"/>
          <p:cNvSpPr txBox="1">
            <a:spLocks/>
          </p:cNvSpPr>
          <p:nvPr/>
        </p:nvSpPr>
        <p:spPr bwMode="auto">
          <a:xfrm>
            <a:off x="1828800" y="381000"/>
            <a:ext cx="563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lgn="ctr" eaLnBrk="1" hangingPunct="1">
              <a:spcBef>
                <a:spcPts val="1800"/>
              </a:spcBef>
              <a:buFont typeface="Arial" charset="0"/>
              <a:buNone/>
            </a:pPr>
            <a:r>
              <a:rPr lang="en-US" altLang="en-US" sz="1200" dirty="0" smtClean="0">
                <a:solidFill>
                  <a:schemeClr val="bg1"/>
                </a:solidFill>
                <a:latin typeface="Tahoma" pitchFamily="34" charset="0"/>
                <a:cs typeface="Tahoma" pitchFamily="34" charset="0"/>
              </a:rPr>
              <a:t>IFB FQ15096 SUPPLY, DELIVERY, AND INSTALLATION OF THE PORTABLE JACKS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nodePh="1">
                                  <p:stCondLst>
                                    <p:cond delay="0"/>
                                  </p:stCondLst>
                                  <p:endCondLst>
                                    <p:cond evt="begin" delay="0">
                                      <p:tn val="5"/>
                                    </p:cond>
                                  </p:endCondLst>
                                  <p:childTnLst>
                                    <p:set>
                                      <p:cBhvr>
                                        <p:cTn id="6" dur="1" fill="hold">
                                          <p:stCondLst>
                                            <p:cond delay="0"/>
                                          </p:stCondLst>
                                        </p:cTn>
                                        <p:tgtEl>
                                          <p:spTgt spid="23557"/>
                                        </p:tgtEl>
                                        <p:attrNameLst>
                                          <p:attrName>style.visibility</p:attrName>
                                        </p:attrNameLst>
                                      </p:cBhvr>
                                      <p:to>
                                        <p:strVal val="visible"/>
                                      </p:to>
                                    </p:set>
                                    <p:animEffect transition="in" filter="wedge">
                                      <p:cBhvr>
                                        <p:cTn id="7"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749C35B-4F7A-42E8-828F-992FDC38A273}" type="slidenum">
              <a:rPr lang="en-US" smtClean="0"/>
              <a:pPr>
                <a:defRPr/>
              </a:pPr>
              <a:t>4</a:t>
            </a:fld>
            <a:endParaRPr lang="en-US" dirty="0"/>
          </a:p>
        </p:txBody>
      </p:sp>
      <p:graphicFrame>
        <p:nvGraphicFramePr>
          <p:cNvPr id="5" name="Table 4"/>
          <p:cNvGraphicFramePr>
            <a:graphicFrameLocks noGrp="1"/>
          </p:cNvGraphicFramePr>
          <p:nvPr/>
        </p:nvGraphicFramePr>
        <p:xfrm>
          <a:off x="457200" y="2590800"/>
          <a:ext cx="8229600" cy="2133600"/>
        </p:xfrm>
        <a:graphic>
          <a:graphicData uri="http://schemas.openxmlformats.org/drawingml/2006/table">
            <a:tbl>
              <a:tblPr firstRow="1" firstCol="1" bandRow="1">
                <a:tableStyleId>{5C22544A-7EE6-4342-B048-85BDC9FD1C3A}</a:tableStyleId>
              </a:tblPr>
              <a:tblGrid>
                <a:gridCol w="3986448"/>
                <a:gridCol w="4243152"/>
              </a:tblGrid>
              <a:tr h="213360">
                <a:tc>
                  <a:txBody>
                    <a:bodyPr/>
                    <a:lstStyle/>
                    <a:p>
                      <a:pPr marL="0" marR="0" algn="ctr">
                        <a:spcBef>
                          <a:spcPts val="0"/>
                        </a:spcBef>
                        <a:spcAft>
                          <a:spcPts val="0"/>
                        </a:spcAft>
                      </a:pPr>
                      <a:r>
                        <a:rPr lang="en-US" sz="1100" dirty="0">
                          <a:effectLst/>
                        </a:rPr>
                        <a:t>Equipment</a:t>
                      </a:r>
                      <a:endParaRPr lang="en-US" sz="1200" dirty="0">
                        <a:solidFill>
                          <a:srgbClr val="000000"/>
                        </a:solidFill>
                        <a:effectLst/>
                        <a:latin typeface="Arial"/>
                        <a:ea typeface="Times New Roman"/>
                      </a:endParaRPr>
                    </a:p>
                  </a:txBody>
                  <a:tcPr marL="68580" marR="68580" marT="0" marB="0"/>
                </a:tc>
                <a:tc>
                  <a:txBody>
                    <a:bodyPr/>
                    <a:lstStyle/>
                    <a:p>
                      <a:pPr marL="0" marR="0" algn="ctr">
                        <a:spcBef>
                          <a:spcPts val="0"/>
                        </a:spcBef>
                        <a:spcAft>
                          <a:spcPts val="0"/>
                        </a:spcAft>
                      </a:pPr>
                      <a:r>
                        <a:rPr lang="en-US" sz="1100">
                          <a:effectLst/>
                        </a:rPr>
                        <a:t>Amount</a:t>
                      </a:r>
                      <a:endParaRPr lang="en-US" sz="1200">
                        <a:solidFill>
                          <a:srgbClr val="000000"/>
                        </a:solidFill>
                        <a:effectLst/>
                        <a:latin typeface="Arial"/>
                        <a:ea typeface="Times New Roman"/>
                      </a:endParaRPr>
                    </a:p>
                  </a:txBody>
                  <a:tcPr marL="68580" marR="68580" marT="0" marB="0"/>
                </a:tc>
              </a:tr>
              <a:tr h="213360">
                <a:tc>
                  <a:txBody>
                    <a:bodyPr/>
                    <a:lstStyle/>
                    <a:p>
                      <a:pPr marL="0" marR="0" algn="just">
                        <a:spcBef>
                          <a:spcPts val="0"/>
                        </a:spcBef>
                        <a:spcAft>
                          <a:spcPts val="0"/>
                        </a:spcAft>
                      </a:pPr>
                      <a:r>
                        <a:rPr lang="en-US" sz="1100" b="0" dirty="0">
                          <a:solidFill>
                            <a:schemeClr val="bg1"/>
                          </a:solidFill>
                          <a:effectLst/>
                        </a:rPr>
                        <a:t>Mobile lifting jacks (Portable Jacks)</a:t>
                      </a:r>
                      <a:endParaRPr lang="en-US" sz="1200" b="0" dirty="0">
                        <a:solidFill>
                          <a:schemeClr val="bg1"/>
                        </a:solidFill>
                        <a:effectLst/>
                        <a:latin typeface="Arial"/>
                        <a:ea typeface="Times New Roman"/>
                      </a:endParaRPr>
                    </a:p>
                  </a:txBody>
                  <a:tcPr marL="68580" marR="68580" marT="0" marB="0"/>
                </a:tc>
                <a:tc>
                  <a:txBody>
                    <a:bodyPr/>
                    <a:lstStyle/>
                    <a:p>
                      <a:pPr marL="0" marR="0" algn="ctr">
                        <a:spcBef>
                          <a:spcPts val="0"/>
                        </a:spcBef>
                        <a:spcAft>
                          <a:spcPts val="0"/>
                        </a:spcAft>
                      </a:pPr>
                      <a:r>
                        <a:rPr lang="en-US" sz="1100">
                          <a:effectLst/>
                        </a:rPr>
                        <a:t>16</a:t>
                      </a:r>
                      <a:endParaRPr lang="en-US" sz="1200">
                        <a:solidFill>
                          <a:srgbClr val="000000"/>
                        </a:solidFill>
                        <a:effectLst/>
                        <a:latin typeface="Arial"/>
                        <a:ea typeface="Times New Roman"/>
                      </a:endParaRPr>
                    </a:p>
                  </a:txBody>
                  <a:tcPr marL="68580" marR="68580" marT="0" marB="0"/>
                </a:tc>
              </a:tr>
              <a:tr h="426720">
                <a:tc>
                  <a:txBody>
                    <a:bodyPr/>
                    <a:lstStyle/>
                    <a:p>
                      <a:pPr marL="0" marR="0" algn="just">
                        <a:spcBef>
                          <a:spcPts val="0"/>
                        </a:spcBef>
                        <a:spcAft>
                          <a:spcPts val="0"/>
                        </a:spcAft>
                      </a:pPr>
                      <a:r>
                        <a:rPr lang="en-US" sz="1100" b="0" dirty="0">
                          <a:solidFill>
                            <a:schemeClr val="bg1"/>
                          </a:solidFill>
                          <a:effectLst/>
                        </a:rPr>
                        <a:t>Spares mobile lifting jacks (Portable Jacks)</a:t>
                      </a:r>
                      <a:endParaRPr lang="en-US" sz="1200" b="0" dirty="0">
                        <a:solidFill>
                          <a:schemeClr val="bg1"/>
                        </a:solidFill>
                        <a:effectLst/>
                        <a:latin typeface="Arial"/>
                        <a:ea typeface="Times New Roman"/>
                      </a:endParaRPr>
                    </a:p>
                  </a:txBody>
                  <a:tcPr marL="68580" marR="68580" marT="0" marB="0"/>
                </a:tc>
                <a:tc>
                  <a:txBody>
                    <a:bodyPr/>
                    <a:lstStyle/>
                    <a:p>
                      <a:pPr marL="0" marR="0" algn="ctr">
                        <a:spcBef>
                          <a:spcPts val="0"/>
                        </a:spcBef>
                        <a:spcAft>
                          <a:spcPts val="0"/>
                        </a:spcAft>
                      </a:pPr>
                      <a:r>
                        <a:rPr lang="en-US" sz="1100" dirty="0">
                          <a:effectLst/>
                        </a:rPr>
                        <a:t>4</a:t>
                      </a:r>
                      <a:endParaRPr lang="en-US" sz="1200" dirty="0">
                        <a:solidFill>
                          <a:srgbClr val="000000"/>
                        </a:solidFill>
                        <a:effectLst/>
                        <a:latin typeface="Arial"/>
                        <a:ea typeface="Times New Roman"/>
                      </a:endParaRPr>
                    </a:p>
                  </a:txBody>
                  <a:tcPr marL="68580" marR="68580" marT="0" marB="0"/>
                </a:tc>
              </a:tr>
              <a:tr h="426720">
                <a:tc>
                  <a:txBody>
                    <a:bodyPr/>
                    <a:lstStyle/>
                    <a:p>
                      <a:pPr marL="0" marR="0" algn="just">
                        <a:spcBef>
                          <a:spcPts val="0"/>
                        </a:spcBef>
                        <a:spcAft>
                          <a:spcPts val="0"/>
                        </a:spcAft>
                      </a:pPr>
                      <a:r>
                        <a:rPr lang="en-US" sz="1100" b="0" dirty="0">
                          <a:solidFill>
                            <a:schemeClr val="bg1"/>
                          </a:solidFill>
                          <a:effectLst/>
                        </a:rPr>
                        <a:t>Control panels to synchronize the operation of eight (8) jacks</a:t>
                      </a:r>
                      <a:endParaRPr lang="en-US" sz="1200" b="0" dirty="0">
                        <a:solidFill>
                          <a:schemeClr val="bg1"/>
                        </a:solidFill>
                        <a:effectLst/>
                        <a:latin typeface="Arial"/>
                        <a:ea typeface="Times New Roman"/>
                      </a:endParaRPr>
                    </a:p>
                  </a:txBody>
                  <a:tcPr marL="68580" marR="68580" marT="0" marB="0"/>
                </a:tc>
                <a:tc>
                  <a:txBody>
                    <a:bodyPr/>
                    <a:lstStyle/>
                    <a:p>
                      <a:pPr marL="0" marR="0" algn="ctr">
                        <a:spcBef>
                          <a:spcPts val="0"/>
                        </a:spcBef>
                        <a:spcAft>
                          <a:spcPts val="0"/>
                        </a:spcAft>
                      </a:pPr>
                      <a:r>
                        <a:rPr lang="en-US" sz="1100">
                          <a:effectLst/>
                        </a:rPr>
                        <a:t>2</a:t>
                      </a:r>
                      <a:endParaRPr lang="en-US" sz="1200">
                        <a:solidFill>
                          <a:srgbClr val="000000"/>
                        </a:solidFill>
                        <a:effectLst/>
                        <a:latin typeface="Arial"/>
                        <a:ea typeface="Times New Roman"/>
                      </a:endParaRPr>
                    </a:p>
                  </a:txBody>
                  <a:tcPr marL="68580" marR="68580" marT="0" marB="0"/>
                </a:tc>
              </a:tr>
              <a:tr h="853440">
                <a:tc>
                  <a:txBody>
                    <a:bodyPr/>
                    <a:lstStyle/>
                    <a:p>
                      <a:pPr marL="0" marR="0" algn="just">
                        <a:spcBef>
                          <a:spcPts val="0"/>
                        </a:spcBef>
                        <a:spcAft>
                          <a:spcPts val="0"/>
                        </a:spcAft>
                      </a:pPr>
                      <a:r>
                        <a:rPr lang="en-US" sz="1100" b="0" dirty="0">
                          <a:solidFill>
                            <a:schemeClr val="bg1"/>
                          </a:solidFill>
                          <a:effectLst/>
                        </a:rPr>
                        <a:t>Electrical requirements</a:t>
                      </a:r>
                      <a:endParaRPr lang="en-US" sz="1200" b="0" dirty="0">
                        <a:solidFill>
                          <a:schemeClr val="bg1"/>
                        </a:solidFill>
                        <a:effectLst/>
                        <a:latin typeface="Arial"/>
                        <a:ea typeface="Times New Roman"/>
                      </a:endParaRPr>
                    </a:p>
                  </a:txBody>
                  <a:tcPr marL="68580" marR="68580" marT="0" marB="0"/>
                </a:tc>
                <a:tc>
                  <a:txBody>
                    <a:bodyPr/>
                    <a:lstStyle/>
                    <a:p>
                      <a:pPr marL="0" marR="0">
                        <a:spcBef>
                          <a:spcPts val="0"/>
                        </a:spcBef>
                        <a:spcAft>
                          <a:spcPts val="0"/>
                        </a:spcAft>
                      </a:pPr>
                      <a:r>
                        <a:rPr lang="en-US" sz="1100" dirty="0">
                          <a:effectLst/>
                        </a:rPr>
                        <a:t>Contractor to provide electrical cable and plugs type HBL460P7W necessary to operate all the Jacks.  Reference Attachment A for electrical infrastructure existing in the Facility.</a:t>
                      </a:r>
                      <a:endParaRPr lang="en-US" sz="1200" dirty="0">
                        <a:solidFill>
                          <a:srgbClr val="000000"/>
                        </a:solidFill>
                        <a:effectLst/>
                        <a:latin typeface="Arial"/>
                        <a:ea typeface="Times New Roman"/>
                      </a:endParaRPr>
                    </a:p>
                  </a:txBody>
                  <a:tcPr marL="68580" marR="68580" marT="0" marB="0"/>
                </a:tc>
              </a:tr>
            </a:tbl>
          </a:graphicData>
        </a:graphic>
      </p:graphicFrame>
      <p:sp>
        <p:nvSpPr>
          <p:cNvPr id="7" name="Content Placeholder 48"/>
          <p:cNvSpPr txBox="1">
            <a:spLocks/>
          </p:cNvSpPr>
          <p:nvPr/>
        </p:nvSpPr>
        <p:spPr bwMode="auto">
          <a:xfrm>
            <a:off x="1828800" y="381000"/>
            <a:ext cx="563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lgn="ctr" eaLnBrk="1" hangingPunct="1">
              <a:spcBef>
                <a:spcPts val="1800"/>
              </a:spcBef>
              <a:buFont typeface="Arial" charset="0"/>
              <a:buNone/>
            </a:pPr>
            <a:r>
              <a:rPr lang="en-US" altLang="en-US" sz="1200" dirty="0" smtClean="0">
                <a:solidFill>
                  <a:schemeClr val="bg1"/>
                </a:solidFill>
                <a:latin typeface="Tahoma" pitchFamily="34" charset="0"/>
                <a:cs typeface="Tahoma" pitchFamily="34" charset="0"/>
              </a:rPr>
              <a:t>IFB FQ15096 SUPPLY, DELIVERY, AND INSTALLATION OF THE PORTABLE JACKS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2904415-1917-4918-8806-1947233BAC61}" type="slidenum">
              <a:rPr lang="en-US" smtClean="0"/>
              <a:pPr>
                <a:defRPr/>
              </a:pPr>
              <a:t>5</a:t>
            </a:fld>
            <a:endParaRPr lang="en-US" dirty="0"/>
          </a:p>
        </p:txBody>
      </p:sp>
      <p:sp>
        <p:nvSpPr>
          <p:cNvPr id="14340" name="Rectangle 5"/>
          <p:cNvSpPr>
            <a:spLocks noChangeArrowheads="1"/>
          </p:cNvSpPr>
          <p:nvPr/>
        </p:nvSpPr>
        <p:spPr bwMode="auto">
          <a:xfrm>
            <a:off x="561975" y="1295400"/>
            <a:ext cx="8353425"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600" b="1" dirty="0" smtClean="0">
                <a:latin typeface="+mj-lt"/>
              </a:rPr>
              <a:t>Deliverables</a:t>
            </a:r>
          </a:p>
          <a:p>
            <a:pPr eaLnBrk="1" hangingPunct="1">
              <a:defRPr/>
            </a:pPr>
            <a:endParaRPr lang="en-US" altLang="en-US" sz="1600" b="1" dirty="0" smtClean="0">
              <a:latin typeface="+mj-lt"/>
            </a:endParaRPr>
          </a:p>
          <a:p>
            <a:pPr eaLnBrk="1" hangingPunct="1">
              <a:defRPr/>
            </a:pPr>
            <a:r>
              <a:rPr lang="en-US" altLang="en-US" sz="1600" dirty="0" smtClean="0">
                <a:latin typeface="+mj-lt"/>
              </a:rPr>
              <a:t>OPERATION MANUALS AND MAINTENANCE MANUALS - (5) hard copies (inserted in binders) and one (1) electronic copy (pdf format) on the day of the delivery of the portable jacks.  Two (2) of the Manuals shall have laminated or similarly protected pages throughout. </a:t>
            </a:r>
          </a:p>
          <a:p>
            <a:pPr eaLnBrk="1" hangingPunct="1">
              <a:defRPr/>
            </a:pPr>
            <a:endParaRPr lang="en-US" altLang="en-US" sz="1600" dirty="0" smtClean="0">
              <a:latin typeface="+mj-lt"/>
            </a:endParaRPr>
          </a:p>
          <a:p>
            <a:pPr eaLnBrk="1" hangingPunct="1">
              <a:defRPr/>
            </a:pPr>
            <a:r>
              <a:rPr lang="en-US" altLang="en-US" sz="1600" dirty="0" smtClean="0">
                <a:latin typeface="+mj-lt"/>
              </a:rPr>
              <a:t>Shall include, but not limited to; </a:t>
            </a:r>
          </a:p>
          <a:p>
            <a:pPr eaLnBrk="1" hangingPunct="1">
              <a:defRPr/>
            </a:pPr>
            <a:r>
              <a:rPr lang="en-US" altLang="en-US" sz="1600" dirty="0" smtClean="0">
                <a:latin typeface="+mj-lt"/>
              </a:rPr>
              <a:t> </a:t>
            </a:r>
          </a:p>
          <a:p>
            <a:pPr lvl="2" eaLnBrk="1" hangingPunct="1">
              <a:defRPr/>
            </a:pPr>
            <a:r>
              <a:rPr lang="en-US" altLang="en-US" sz="1600" dirty="0" smtClean="0">
                <a:latin typeface="+mj-lt"/>
              </a:rPr>
              <a:t>1. Equipment function, normal operating characteristics, limiting operations. </a:t>
            </a:r>
          </a:p>
          <a:p>
            <a:pPr lvl="1" eaLnBrk="1" hangingPunct="1">
              <a:defRPr/>
            </a:pPr>
            <a:endParaRPr lang="en-US" altLang="en-US" sz="1600" dirty="0" smtClean="0">
              <a:latin typeface="+mj-lt"/>
            </a:endParaRPr>
          </a:p>
          <a:p>
            <a:pPr lvl="1" eaLnBrk="1" hangingPunct="1">
              <a:defRPr/>
            </a:pPr>
            <a:r>
              <a:rPr lang="en-US" altLang="en-US" sz="1600" dirty="0" smtClean="0">
                <a:latin typeface="+mj-lt"/>
              </a:rPr>
              <a:t>	2. Demonstrate assembly, disassembly, and installation instructions of all 	equipment. Technical manuals shall include testing, troubleshooting charts with 	corrective action and scheduled maintenance instructions. </a:t>
            </a:r>
          </a:p>
          <a:p>
            <a:pPr eaLnBrk="1" hangingPunct="1">
              <a:defRPr/>
            </a:pPr>
            <a:endParaRPr lang="en-US" altLang="en-US" sz="1600" dirty="0" smtClean="0">
              <a:latin typeface="+mj-lt"/>
            </a:endParaRPr>
          </a:p>
          <a:p>
            <a:pPr eaLnBrk="1" hangingPunct="1">
              <a:defRPr/>
            </a:pPr>
            <a:r>
              <a:rPr lang="en-US" altLang="en-US" sz="1600" dirty="0" smtClean="0">
                <a:latin typeface="+mj-lt"/>
              </a:rPr>
              <a:t>	3. Operating instructions for start-up, routine and normal operation, regulation 	and control, shutdown, and emergency conditions. </a:t>
            </a:r>
          </a:p>
          <a:p>
            <a:pPr eaLnBrk="1" hangingPunct="1">
              <a:defRPr/>
            </a:pPr>
            <a:endParaRPr lang="en-US" altLang="en-US" sz="1600" dirty="0" smtClean="0">
              <a:latin typeface="+mj-lt"/>
            </a:endParaRPr>
          </a:p>
          <a:p>
            <a:pPr eaLnBrk="1" hangingPunct="1">
              <a:defRPr/>
            </a:pPr>
            <a:r>
              <a:rPr lang="en-US" altLang="en-US" sz="1600" dirty="0" smtClean="0">
                <a:latin typeface="+mj-lt"/>
              </a:rPr>
              <a:t>	4. Incorporate the equipment’s lubrication and maintenance instructions.</a:t>
            </a:r>
          </a:p>
          <a:p>
            <a:pPr eaLnBrk="1" hangingPunct="1">
              <a:defRPr/>
            </a:pPr>
            <a:endParaRPr lang="en-US" altLang="en-US" sz="1600" dirty="0" smtClean="0">
              <a:latin typeface="+mj-lt"/>
            </a:endParaRPr>
          </a:p>
          <a:p>
            <a:pPr eaLnBrk="1" hangingPunct="1">
              <a:defRPr/>
            </a:pPr>
            <a:r>
              <a:rPr lang="en-US" altLang="en-US" sz="1600" dirty="0" smtClean="0">
                <a:latin typeface="+mj-lt"/>
              </a:rPr>
              <a:t>	5. Parts list and predicted life of parts subject to wear. </a:t>
            </a:r>
          </a:p>
        </p:txBody>
      </p:sp>
      <p:sp>
        <p:nvSpPr>
          <p:cNvPr id="6" name="Content Placeholder 48"/>
          <p:cNvSpPr txBox="1">
            <a:spLocks/>
          </p:cNvSpPr>
          <p:nvPr/>
        </p:nvSpPr>
        <p:spPr bwMode="auto">
          <a:xfrm>
            <a:off x="1828800" y="381000"/>
            <a:ext cx="563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lgn="ctr" eaLnBrk="1" hangingPunct="1">
              <a:spcBef>
                <a:spcPts val="1800"/>
              </a:spcBef>
              <a:buFont typeface="Arial" charset="0"/>
              <a:buNone/>
            </a:pPr>
            <a:r>
              <a:rPr lang="en-US" altLang="en-US" sz="1200" dirty="0" smtClean="0">
                <a:solidFill>
                  <a:schemeClr val="bg1"/>
                </a:solidFill>
                <a:latin typeface="Tahoma" pitchFamily="34" charset="0"/>
                <a:cs typeface="Tahoma" pitchFamily="34" charset="0"/>
              </a:rPr>
              <a:t>IFB FQ15096 SUPPLY, DELIVERY, AND INSTALLATION OF THE PORTABLE JACKS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5A1A614-16FB-4041-B997-02071A20A746}" type="slidenum">
              <a:rPr lang="en-US" smtClean="0"/>
              <a:pPr>
                <a:defRPr/>
              </a:pPr>
              <a:t>6</a:t>
            </a:fld>
            <a:endParaRPr lang="en-US" dirty="0"/>
          </a:p>
        </p:txBody>
      </p:sp>
      <p:sp>
        <p:nvSpPr>
          <p:cNvPr id="15364" name="Rectangle 5"/>
          <p:cNvSpPr>
            <a:spLocks noChangeArrowheads="1"/>
          </p:cNvSpPr>
          <p:nvPr/>
        </p:nvSpPr>
        <p:spPr bwMode="auto">
          <a:xfrm>
            <a:off x="609600" y="2667000"/>
            <a:ext cx="80010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600" dirty="0" smtClean="0">
                <a:latin typeface="+mj-lt"/>
              </a:rPr>
              <a:t>	6. Outline, cross-section, and assembly drawings; engineering data; and 	electrical diagrams, including elementary diagrams, wiring diagrams, 	connection diagrams, word 	description of wiring diagrams and 	interconnection diagrams. </a:t>
            </a:r>
          </a:p>
          <a:p>
            <a:pPr eaLnBrk="1" hangingPunct="1">
              <a:defRPr/>
            </a:pPr>
            <a:endParaRPr lang="en-US" altLang="en-US" sz="1600" dirty="0" smtClean="0">
              <a:latin typeface="+mj-lt"/>
            </a:endParaRPr>
          </a:p>
          <a:p>
            <a:pPr eaLnBrk="1" hangingPunct="1">
              <a:defRPr/>
            </a:pPr>
            <a:r>
              <a:rPr lang="en-US" altLang="en-US" sz="1600" dirty="0" smtClean="0">
                <a:latin typeface="+mj-lt"/>
              </a:rPr>
              <a:t>	7. Test data and performance curves. </a:t>
            </a:r>
          </a:p>
          <a:p>
            <a:pPr eaLnBrk="1" hangingPunct="1">
              <a:defRPr/>
            </a:pPr>
            <a:endParaRPr lang="en-US" altLang="en-US" sz="1600" dirty="0" smtClean="0">
              <a:latin typeface="+mj-lt"/>
            </a:endParaRPr>
          </a:p>
          <a:p>
            <a:pPr eaLnBrk="1" hangingPunct="1">
              <a:defRPr/>
            </a:pPr>
            <a:r>
              <a:rPr lang="en-US" altLang="en-US" sz="1600" dirty="0" smtClean="0">
                <a:latin typeface="+mj-lt"/>
              </a:rPr>
              <a:t>	8. List of recommended spare parts with a price list and a list of spare 	parts provided under these specifications. </a:t>
            </a:r>
          </a:p>
          <a:p>
            <a:pPr eaLnBrk="1" hangingPunct="1">
              <a:defRPr/>
            </a:pPr>
            <a:endParaRPr lang="en-US" altLang="en-US" sz="1600" dirty="0" smtClean="0">
              <a:latin typeface="+mj-lt"/>
            </a:endParaRPr>
          </a:p>
          <a:p>
            <a:pPr eaLnBrk="1" hangingPunct="1">
              <a:defRPr/>
            </a:pPr>
            <a:r>
              <a:rPr lang="en-US" altLang="en-US" sz="1600" dirty="0" smtClean="0">
                <a:latin typeface="+mj-lt"/>
              </a:rPr>
              <a:t>	9. Copies of installation instructions, parts lists or other documents packed 	with equipment when delivered. </a:t>
            </a:r>
          </a:p>
          <a:p>
            <a:pPr eaLnBrk="1" hangingPunct="1">
              <a:defRPr/>
            </a:pPr>
            <a:endParaRPr lang="en-US" altLang="en-US" sz="1600" dirty="0" smtClean="0">
              <a:latin typeface="+mj-lt"/>
            </a:endParaRPr>
          </a:p>
          <a:p>
            <a:pPr eaLnBrk="1" hangingPunct="1">
              <a:defRPr/>
            </a:pPr>
            <a:r>
              <a:rPr lang="en-US" altLang="en-US" sz="1600" dirty="0" smtClean="0">
                <a:latin typeface="+mj-lt"/>
              </a:rPr>
              <a:t>	10. Product Technical Specifications.</a:t>
            </a:r>
          </a:p>
        </p:txBody>
      </p:sp>
      <p:sp>
        <p:nvSpPr>
          <p:cNvPr id="15365" name="Rectangle 6"/>
          <p:cNvSpPr>
            <a:spLocks noChangeArrowheads="1"/>
          </p:cNvSpPr>
          <p:nvPr/>
        </p:nvSpPr>
        <p:spPr bwMode="auto">
          <a:xfrm>
            <a:off x="600075" y="1908175"/>
            <a:ext cx="431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dirty="0" smtClean="0">
                <a:latin typeface="+mj-lt"/>
              </a:rPr>
              <a:t>Shall include, but not limited to (cont.); </a:t>
            </a:r>
          </a:p>
        </p:txBody>
      </p:sp>
      <p:sp>
        <p:nvSpPr>
          <p:cNvPr id="7" name="Content Placeholder 48"/>
          <p:cNvSpPr txBox="1">
            <a:spLocks/>
          </p:cNvSpPr>
          <p:nvPr/>
        </p:nvSpPr>
        <p:spPr bwMode="auto">
          <a:xfrm>
            <a:off x="1828800" y="381000"/>
            <a:ext cx="563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lgn="ctr" eaLnBrk="1" hangingPunct="1">
              <a:spcBef>
                <a:spcPts val="1800"/>
              </a:spcBef>
              <a:buFont typeface="Arial" charset="0"/>
              <a:buNone/>
            </a:pPr>
            <a:r>
              <a:rPr lang="en-US" altLang="en-US" sz="1200" dirty="0" smtClean="0">
                <a:solidFill>
                  <a:schemeClr val="bg1"/>
                </a:solidFill>
                <a:latin typeface="Tahoma" pitchFamily="34" charset="0"/>
                <a:cs typeface="Tahoma" pitchFamily="34" charset="0"/>
              </a:rPr>
              <a:t>IFB FQ15096 SUPPLY, DELIVERY, AND INSTALLATION OF THE PORTABLE JACKS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5B30830-8373-4E12-A690-5281B72BB3C3}" type="slidenum">
              <a:rPr lang="en-US" smtClean="0"/>
              <a:pPr>
                <a:defRPr/>
              </a:pPr>
              <a:t>7</a:t>
            </a:fld>
            <a:endParaRPr lang="en-US" dirty="0"/>
          </a:p>
        </p:txBody>
      </p:sp>
      <p:sp>
        <p:nvSpPr>
          <p:cNvPr id="16388" name="Content Placeholder 4"/>
          <p:cNvSpPr>
            <a:spLocks noGrp="1"/>
          </p:cNvSpPr>
          <p:nvPr>
            <p:ph idx="1"/>
          </p:nvPr>
        </p:nvSpPr>
        <p:spPr>
          <a:xfrm>
            <a:off x="457200" y="1447800"/>
            <a:ext cx="8229600" cy="4525963"/>
          </a:xfrm>
        </p:spPr>
        <p:txBody>
          <a:bodyPr/>
          <a:lstStyle/>
          <a:p>
            <a:r>
              <a:rPr lang="en-US" altLang="en-US" sz="1500" b="1" smtClean="0"/>
              <a:t> </a:t>
            </a:r>
          </a:p>
          <a:p>
            <a:r>
              <a:rPr lang="en-US" altLang="en-US" sz="1500" b="1" smtClean="0"/>
              <a:t>Performance and Acceptance Criteria</a:t>
            </a:r>
          </a:p>
          <a:p>
            <a:r>
              <a:rPr lang="en-US" altLang="en-US" sz="1500" smtClean="0"/>
              <a:t> </a:t>
            </a:r>
          </a:p>
          <a:p>
            <a:pPr lvl="1"/>
            <a:r>
              <a:rPr lang="en-US" altLang="en-US" sz="1500" smtClean="0"/>
              <a:t>On-site training class in the operation of the jacks within a week after the delivery to the Yard.  </a:t>
            </a:r>
          </a:p>
          <a:p>
            <a:endParaRPr lang="en-US" altLang="en-US" sz="1500" smtClean="0"/>
          </a:p>
          <a:p>
            <a:pPr lvl="1"/>
            <a:r>
              <a:rPr lang="en-US" altLang="en-US" sz="1500" smtClean="0"/>
              <a:t>Training shall include two sessions for two different shifts of a minimum duration of one day (7.5 hours) per each session (maximum of 16 students per session).</a:t>
            </a:r>
          </a:p>
          <a:p>
            <a:endParaRPr lang="en-US" altLang="en-US" sz="1500" smtClean="0"/>
          </a:p>
          <a:p>
            <a:pPr lvl="1"/>
            <a:r>
              <a:rPr lang="en-US" altLang="en-US" sz="1500" smtClean="0"/>
              <a:t>Provide presentation and materials (laptop computer, projector, etc.) to educate, train, and teach personnel enabling the staff to operate, service, and maintain the equipment satisfactorily. Training shall include on-site instructions, supplying twenty (20) handouts per session manuals, classroom aids, and all other items required to satisfactorily train personnel.  </a:t>
            </a:r>
          </a:p>
          <a:p>
            <a:pPr lvl="1"/>
            <a:endParaRPr lang="en-US" altLang="en-US" sz="1500" smtClean="0"/>
          </a:p>
          <a:p>
            <a:pPr lvl="1"/>
            <a:r>
              <a:rPr lang="en-US" altLang="en-US" sz="1500" smtClean="0"/>
              <a:t>Practical training on equipment shall occupy a significant portion of all training classes.  </a:t>
            </a:r>
          </a:p>
          <a:p>
            <a:pPr lvl="1"/>
            <a:endParaRPr lang="en-US" altLang="en-US" sz="1500" smtClean="0"/>
          </a:p>
          <a:p>
            <a:pPr lvl="1"/>
            <a:r>
              <a:rPr lang="en-US" altLang="en-US" sz="1500" smtClean="0"/>
              <a:t>At WMATA’s request, Training must also include a demonstration of the operation of the jacks by means of lifting a two (2) married pair train.</a:t>
            </a:r>
            <a:endParaRPr lang="en-US" altLang="en-US" sz="1500" b="1" smtClean="0"/>
          </a:p>
        </p:txBody>
      </p:sp>
      <p:sp>
        <p:nvSpPr>
          <p:cNvPr id="7" name="Content Placeholder 48"/>
          <p:cNvSpPr txBox="1">
            <a:spLocks/>
          </p:cNvSpPr>
          <p:nvPr/>
        </p:nvSpPr>
        <p:spPr bwMode="auto">
          <a:xfrm>
            <a:off x="1828800" y="381000"/>
            <a:ext cx="563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lgn="ctr" eaLnBrk="1" hangingPunct="1">
              <a:spcBef>
                <a:spcPts val="1800"/>
              </a:spcBef>
              <a:buFont typeface="Arial" charset="0"/>
              <a:buNone/>
            </a:pPr>
            <a:r>
              <a:rPr lang="en-US" altLang="en-US" sz="1200" dirty="0" smtClean="0">
                <a:solidFill>
                  <a:schemeClr val="bg1"/>
                </a:solidFill>
                <a:latin typeface="Tahoma" pitchFamily="34" charset="0"/>
                <a:cs typeface="Tahoma" pitchFamily="34" charset="0"/>
              </a:rPr>
              <a:t>IFB FQ15096 SUPPLY, DELIVERY, AND INSTALLATION OF THE PORTABLE JACKS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2BE153D-465D-4873-AB8C-A896747D1BBE}" type="slidenum">
              <a:rPr lang="en-US" smtClean="0"/>
              <a:pPr>
                <a:defRPr/>
              </a:pPr>
              <a:t>8</a:t>
            </a:fld>
            <a:endParaRPr lang="en-US" dirty="0"/>
          </a:p>
        </p:txBody>
      </p:sp>
      <p:pic>
        <p:nvPicPr>
          <p:cNvPr id="41987" name="Picture 3"/>
          <p:cNvPicPr>
            <a:picLocks noChangeAspect="1" noChangeArrowheads="1"/>
          </p:cNvPicPr>
          <p:nvPr/>
        </p:nvPicPr>
        <p:blipFill>
          <a:blip r:embed="rId2" cstate="print"/>
          <a:srcRect/>
          <a:stretch>
            <a:fillRect/>
          </a:stretch>
        </p:blipFill>
        <p:spPr bwMode="auto">
          <a:xfrm>
            <a:off x="609600" y="1828800"/>
            <a:ext cx="2781300" cy="3708400"/>
          </a:xfrm>
          <a:prstGeom prst="rect">
            <a:avLst/>
          </a:prstGeom>
          <a:noFill/>
          <a:ln w="9525">
            <a:noFill/>
            <a:miter lim="800000"/>
            <a:headEnd/>
            <a:tailEnd/>
          </a:ln>
          <a:effectLst/>
        </p:spPr>
      </p:pic>
      <p:pic>
        <p:nvPicPr>
          <p:cNvPr id="41989" name="Picture 5" descr="http://www.macton.com/freight_rail/freight_images/portable-jacks.jpg"/>
          <p:cNvPicPr>
            <a:picLocks noChangeAspect="1" noChangeArrowheads="1"/>
          </p:cNvPicPr>
          <p:nvPr/>
        </p:nvPicPr>
        <p:blipFill>
          <a:blip r:embed="rId3" cstate="print"/>
          <a:srcRect/>
          <a:stretch>
            <a:fillRect/>
          </a:stretch>
        </p:blipFill>
        <p:spPr bwMode="auto">
          <a:xfrm>
            <a:off x="3581400" y="2590800"/>
            <a:ext cx="4939187" cy="2667000"/>
          </a:xfrm>
          <a:prstGeom prst="rect">
            <a:avLst/>
          </a:prstGeom>
          <a:noFill/>
        </p:spPr>
      </p:pic>
      <p:sp>
        <p:nvSpPr>
          <p:cNvPr id="7" name="Content Placeholder 48"/>
          <p:cNvSpPr txBox="1">
            <a:spLocks/>
          </p:cNvSpPr>
          <p:nvPr/>
        </p:nvSpPr>
        <p:spPr bwMode="auto">
          <a:xfrm>
            <a:off x="1828800" y="381000"/>
            <a:ext cx="5638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lgn="ctr" eaLnBrk="1" hangingPunct="1">
              <a:spcBef>
                <a:spcPts val="1800"/>
              </a:spcBef>
              <a:buFont typeface="Arial" charset="0"/>
              <a:buNone/>
            </a:pPr>
            <a:r>
              <a:rPr lang="en-US" altLang="en-US" sz="1200" dirty="0" smtClean="0">
                <a:solidFill>
                  <a:schemeClr val="bg1"/>
                </a:solidFill>
                <a:latin typeface="Tahoma" pitchFamily="34" charset="0"/>
                <a:cs typeface="Tahoma" pitchFamily="34" charset="0"/>
              </a:rPr>
              <a:t>IFB FQ15096 SUPPLY, DELIVERY, AND INSTALLATION OF THE PORTABLE JACKS </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15912</TotalTime>
  <Words>510</Words>
  <Application>Microsoft Office PowerPoint</Application>
  <PresentationFormat>On-screen Show (4:3)</PresentationFormat>
  <Paragraphs>106</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Foundry</vt:lpstr>
      <vt:lpstr>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WMATA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METRO</dc:creator>
  <cp:lastModifiedBy>E001266</cp:lastModifiedBy>
  <cp:revision>524</cp:revision>
  <dcterms:created xsi:type="dcterms:W3CDTF">2008-02-27T16:41:08Z</dcterms:created>
  <dcterms:modified xsi:type="dcterms:W3CDTF">2015-03-26T18:35:51Z</dcterms:modified>
</cp:coreProperties>
</file>